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8" r:id="rId7"/>
    <p:sldId id="270" r:id="rId8"/>
    <p:sldId id="269" r:id="rId9"/>
    <p:sldId id="271" r:id="rId10"/>
    <p:sldId id="295" r:id="rId11"/>
    <p:sldId id="264" r:id="rId12"/>
    <p:sldId id="272" r:id="rId13"/>
    <p:sldId id="286" r:id="rId14"/>
    <p:sldId id="277" r:id="rId15"/>
    <p:sldId id="274" r:id="rId16"/>
    <p:sldId id="275" r:id="rId17"/>
    <p:sldId id="276" r:id="rId18"/>
    <p:sldId id="284" r:id="rId19"/>
    <p:sldId id="273" r:id="rId20"/>
    <p:sldId id="285" r:id="rId21"/>
    <p:sldId id="267" r:id="rId22"/>
    <p:sldId id="278" r:id="rId23"/>
    <p:sldId id="288" r:id="rId24"/>
    <p:sldId id="287" r:id="rId25"/>
    <p:sldId id="279" r:id="rId26"/>
    <p:sldId id="296" r:id="rId27"/>
    <p:sldId id="297" r:id="rId28"/>
    <p:sldId id="289" r:id="rId29"/>
    <p:sldId id="292" r:id="rId30"/>
    <p:sldId id="298" r:id="rId31"/>
    <p:sldId id="299" r:id="rId32"/>
    <p:sldId id="302" r:id="rId33"/>
    <p:sldId id="304" r:id="rId34"/>
    <p:sldId id="305" r:id="rId35"/>
    <p:sldId id="306" r:id="rId36"/>
    <p:sldId id="263" r:id="rId37"/>
    <p:sldId id="75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53699-9F68-4AEF-AB34-C757F137CCC3}" v="18" dt="2021-09-14T21:51:41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6" autoAdjust="0"/>
    <p:restoredTop sz="94660"/>
  </p:normalViewPr>
  <p:slideViewPr>
    <p:cSldViewPr snapToGrid="0">
      <p:cViewPr>
        <p:scale>
          <a:sx n="137" d="100"/>
          <a:sy n="137" d="100"/>
        </p:scale>
        <p:origin x="344" y="6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56A53699-9F68-4AEF-AB34-C757F137CCC3}"/>
    <pc:docChg chg="modSld">
      <pc:chgData name="Josiah Smith" userId="4af037b2e1e3ed2d" providerId="LiveId" clId="{56A53699-9F68-4AEF-AB34-C757F137CCC3}" dt="2021-09-14T21:51:41.613" v="31"/>
      <pc:docMkLst>
        <pc:docMk/>
      </pc:docMkLst>
      <pc:sldChg chg="addSp delSp modSp mod">
        <pc:chgData name="Josiah Smith" userId="4af037b2e1e3ed2d" providerId="LiveId" clId="{56A53699-9F68-4AEF-AB34-C757F137CCC3}" dt="2021-09-14T21:51:41.613" v="31"/>
        <pc:sldMkLst>
          <pc:docMk/>
          <pc:sldMk cId="2315277689" sldId="277"/>
        </pc:sldMkLst>
        <pc:grpChg chg="del mod">
          <ac:chgData name="Josiah Smith" userId="4af037b2e1e3ed2d" providerId="LiveId" clId="{56A53699-9F68-4AEF-AB34-C757F137CCC3}" dt="2021-09-14T21:51:41.137" v="30"/>
          <ac:grpSpMkLst>
            <pc:docMk/>
            <pc:sldMk cId="2315277689" sldId="277"/>
            <ac:grpSpMk id="12" creationId="{F5FAC306-EDA7-4AB5-B582-FD9773CC93A1}"/>
          </ac:grpSpMkLst>
        </pc:grpChg>
        <pc:inkChg chg="add del mod">
          <ac:chgData name="Josiah Smith" userId="4af037b2e1e3ed2d" providerId="LiveId" clId="{56A53699-9F68-4AEF-AB34-C757F137CCC3}" dt="2021-09-14T21:51:40.775" v="29"/>
          <ac:inkMkLst>
            <pc:docMk/>
            <pc:sldMk cId="2315277689" sldId="277"/>
            <ac:inkMk id="4" creationId="{2AC01092-BDE9-4B2B-B49B-49A583860706}"/>
          </ac:inkMkLst>
        </pc:inkChg>
        <pc:inkChg chg="add del mod">
          <ac:chgData name="Josiah Smith" userId="4af037b2e1e3ed2d" providerId="LiveId" clId="{56A53699-9F68-4AEF-AB34-C757F137CCC3}" dt="2021-09-14T21:51:40.774" v="27"/>
          <ac:inkMkLst>
            <pc:docMk/>
            <pc:sldMk cId="2315277689" sldId="277"/>
            <ac:inkMk id="7" creationId="{E4E77EBD-E021-4A4E-B6EC-24FBE29ACD71}"/>
          </ac:inkMkLst>
        </pc:inkChg>
        <pc:inkChg chg="add del mod">
          <ac:chgData name="Josiah Smith" userId="4af037b2e1e3ed2d" providerId="LiveId" clId="{56A53699-9F68-4AEF-AB34-C757F137CCC3}" dt="2021-09-14T21:51:40.773" v="26"/>
          <ac:inkMkLst>
            <pc:docMk/>
            <pc:sldMk cId="2315277689" sldId="277"/>
            <ac:inkMk id="8" creationId="{E6B3FE5C-E090-4F81-918C-3491FD6A6F9C}"/>
          </ac:inkMkLst>
        </pc:inkChg>
        <pc:inkChg chg="add del mod">
          <ac:chgData name="Josiah Smith" userId="4af037b2e1e3ed2d" providerId="LiveId" clId="{56A53699-9F68-4AEF-AB34-C757F137CCC3}" dt="2021-09-14T21:51:40.775" v="28"/>
          <ac:inkMkLst>
            <pc:docMk/>
            <pc:sldMk cId="2315277689" sldId="277"/>
            <ac:inkMk id="9" creationId="{7DFB3BDA-5F92-446C-8392-952084E7A99E}"/>
          </ac:inkMkLst>
        </pc:inkChg>
        <pc:inkChg chg="add del mod">
          <ac:chgData name="Josiah Smith" userId="4af037b2e1e3ed2d" providerId="LiveId" clId="{56A53699-9F68-4AEF-AB34-C757F137CCC3}" dt="2021-09-14T21:51:41.613" v="31"/>
          <ac:inkMkLst>
            <pc:docMk/>
            <pc:sldMk cId="2315277689" sldId="277"/>
            <ac:inkMk id="10" creationId="{8E216A13-1A06-47FC-B9F9-C2B4FFDC5700}"/>
          </ac:inkMkLst>
        </pc:inkChg>
        <pc:inkChg chg="add del mod">
          <ac:chgData name="Josiah Smith" userId="4af037b2e1e3ed2d" providerId="LiveId" clId="{56A53699-9F68-4AEF-AB34-C757F137CCC3}" dt="2021-09-14T21:51:41.137" v="30"/>
          <ac:inkMkLst>
            <pc:docMk/>
            <pc:sldMk cId="2315277689" sldId="277"/>
            <ac:inkMk id="11" creationId="{EBB33960-A485-47D0-947E-DFC2F5AA2407}"/>
          </ac:inkMkLst>
        </pc:inkChg>
      </pc:sldChg>
      <pc:sldChg chg="addSp delSp modSp mod">
        <pc:chgData name="Josiah Smith" userId="4af037b2e1e3ed2d" providerId="LiveId" clId="{56A53699-9F68-4AEF-AB34-C757F137CCC3}" dt="2021-09-14T21:51:04.808" v="18"/>
        <pc:sldMkLst>
          <pc:docMk/>
          <pc:sldMk cId="2520169254" sldId="286"/>
        </pc:sldMkLst>
        <pc:grpChg chg="del mod">
          <ac:chgData name="Josiah Smith" userId="4af037b2e1e3ed2d" providerId="LiveId" clId="{56A53699-9F68-4AEF-AB34-C757F137CCC3}" dt="2021-09-14T21:50:57.186" v="5"/>
          <ac:grpSpMkLst>
            <pc:docMk/>
            <pc:sldMk cId="2520169254" sldId="286"/>
            <ac:grpSpMk id="7" creationId="{58D431D9-7306-4B20-A05E-E60B6A28967B}"/>
          </ac:grpSpMkLst>
        </pc:grpChg>
        <pc:grpChg chg="del mod">
          <ac:chgData name="Josiah Smith" userId="4af037b2e1e3ed2d" providerId="LiveId" clId="{56A53699-9F68-4AEF-AB34-C757F137CCC3}" dt="2021-09-14T21:51:02.793" v="10"/>
          <ac:grpSpMkLst>
            <pc:docMk/>
            <pc:sldMk cId="2520169254" sldId="286"/>
            <ac:grpSpMk id="11" creationId="{0063469D-2ACF-415F-874F-159DBCA85DEE}"/>
          </ac:grpSpMkLst>
        </pc:grpChg>
        <pc:grpChg chg="del mod">
          <ac:chgData name="Josiah Smith" userId="4af037b2e1e3ed2d" providerId="LiveId" clId="{56A53699-9F68-4AEF-AB34-C757F137CCC3}" dt="2021-09-14T21:51:04.807" v="17"/>
          <ac:grpSpMkLst>
            <pc:docMk/>
            <pc:sldMk cId="2520169254" sldId="286"/>
            <ac:grpSpMk id="16" creationId="{14441834-C9B5-4C20-8B35-A642EB9AE314}"/>
          </ac:grpSpMkLst>
        </pc:grpChg>
        <pc:inkChg chg="add del mod">
          <ac:chgData name="Josiah Smith" userId="4af037b2e1e3ed2d" providerId="LiveId" clId="{56A53699-9F68-4AEF-AB34-C757F137CCC3}" dt="2021-09-14T21:51:04.041" v="11"/>
          <ac:inkMkLst>
            <pc:docMk/>
            <pc:sldMk cId="2520169254" sldId="286"/>
            <ac:inkMk id="4" creationId="{CBAE44CC-9B27-4BDB-B52E-B47375642C63}"/>
          </ac:inkMkLst>
        </pc:inkChg>
        <pc:inkChg chg="add del mod">
          <ac:chgData name="Josiah Smith" userId="4af037b2e1e3ed2d" providerId="LiveId" clId="{56A53699-9F68-4AEF-AB34-C757F137CCC3}" dt="2021-09-14T21:51:04.043" v="12"/>
          <ac:inkMkLst>
            <pc:docMk/>
            <pc:sldMk cId="2520169254" sldId="286"/>
            <ac:inkMk id="6" creationId="{CCC075BA-502D-42A0-B692-37FE4874916E}"/>
          </ac:inkMkLst>
        </pc:inkChg>
        <pc:inkChg chg="add del mod">
          <ac:chgData name="Josiah Smith" userId="4af037b2e1e3ed2d" providerId="LiveId" clId="{56A53699-9F68-4AEF-AB34-C757F137CCC3}" dt="2021-09-14T21:51:04.393" v="15"/>
          <ac:inkMkLst>
            <pc:docMk/>
            <pc:sldMk cId="2520169254" sldId="286"/>
            <ac:inkMk id="9" creationId="{A15412F1-FD55-4884-81C5-4AE62932D61D}"/>
          </ac:inkMkLst>
        </pc:inkChg>
        <pc:inkChg chg="add del mod">
          <ac:chgData name="Josiah Smith" userId="4af037b2e1e3ed2d" providerId="LiveId" clId="{56A53699-9F68-4AEF-AB34-C757F137CCC3}" dt="2021-09-14T21:51:04.807" v="17"/>
          <ac:inkMkLst>
            <pc:docMk/>
            <pc:sldMk cId="2520169254" sldId="286"/>
            <ac:inkMk id="10" creationId="{64520ED5-D868-41CB-901C-D916B893B67A}"/>
          </ac:inkMkLst>
        </pc:inkChg>
        <pc:inkChg chg="add del mod">
          <ac:chgData name="Josiah Smith" userId="4af037b2e1e3ed2d" providerId="LiveId" clId="{56A53699-9F68-4AEF-AB34-C757F137CCC3}" dt="2021-09-14T21:51:04.390" v="13"/>
          <ac:inkMkLst>
            <pc:docMk/>
            <pc:sldMk cId="2520169254" sldId="286"/>
            <ac:inkMk id="12" creationId="{89DD8CB5-3839-4BFC-A9A2-A5384B1469FB}"/>
          </ac:inkMkLst>
        </pc:inkChg>
        <pc:inkChg chg="add del mod">
          <ac:chgData name="Josiah Smith" userId="4af037b2e1e3ed2d" providerId="LiveId" clId="{56A53699-9F68-4AEF-AB34-C757F137CCC3}" dt="2021-09-14T21:51:04.394" v="16"/>
          <ac:inkMkLst>
            <pc:docMk/>
            <pc:sldMk cId="2520169254" sldId="286"/>
            <ac:inkMk id="13" creationId="{2EA2A2A6-79AC-4711-B3A6-B7A760F50272}"/>
          </ac:inkMkLst>
        </pc:inkChg>
        <pc:inkChg chg="add del mod">
          <ac:chgData name="Josiah Smith" userId="4af037b2e1e3ed2d" providerId="LiveId" clId="{56A53699-9F68-4AEF-AB34-C757F137CCC3}" dt="2021-09-14T21:51:04.392" v="14"/>
          <ac:inkMkLst>
            <pc:docMk/>
            <pc:sldMk cId="2520169254" sldId="286"/>
            <ac:inkMk id="14" creationId="{3F5C60F3-EC44-46BD-9B41-F0C687C24537}"/>
          </ac:inkMkLst>
        </pc:inkChg>
        <pc:inkChg chg="add del mod">
          <ac:chgData name="Josiah Smith" userId="4af037b2e1e3ed2d" providerId="LiveId" clId="{56A53699-9F68-4AEF-AB34-C757F137CCC3}" dt="2021-09-14T21:51:04.808" v="18"/>
          <ac:inkMkLst>
            <pc:docMk/>
            <pc:sldMk cId="2520169254" sldId="286"/>
            <ac:inkMk id="15" creationId="{2A933552-8AEC-41A4-9BCA-460BFBBABD0B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2F88A2-6B97-46E7-AF6B-F161D6D6BCCF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160E06F-3D98-4970-A61A-0014F00C15B2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Data Capture</a:t>
          </a:r>
        </a:p>
      </dgm:t>
    </dgm:pt>
    <dgm:pt modelId="{3F2A8DD7-8434-470A-8EA6-D3BC1EF03A53}" type="parTrans" cxnId="{C810F131-59BC-44BB-8D99-EEFB834624DF}">
      <dgm:prSet/>
      <dgm:spPr/>
      <dgm:t>
        <a:bodyPr/>
        <a:lstStyle/>
        <a:p>
          <a:endParaRPr lang="en-US"/>
        </a:p>
      </dgm:t>
    </dgm:pt>
    <dgm:pt modelId="{9AB921B1-8C72-497C-866F-38239E785185}" type="sibTrans" cxnId="{C810F131-59BC-44BB-8D99-EEFB834624DF}">
      <dgm:prSet/>
      <dgm:spPr/>
      <dgm:t>
        <a:bodyPr/>
        <a:lstStyle/>
        <a:p>
          <a:endParaRPr lang="en-US"/>
        </a:p>
      </dgm:t>
    </dgm:pt>
    <dgm:pt modelId="{EB232A7D-C703-4EED-85D2-53573EC5A80B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MIMO Conversion</a:t>
          </a:r>
        </a:p>
      </dgm:t>
    </dgm:pt>
    <dgm:pt modelId="{73510555-E294-4A62-A492-E0BC98214340}" type="parTrans" cxnId="{1D278F31-CEBE-4867-BDBB-DC2DF5AE7821}">
      <dgm:prSet/>
      <dgm:spPr/>
      <dgm:t>
        <a:bodyPr/>
        <a:lstStyle/>
        <a:p>
          <a:endParaRPr lang="en-US"/>
        </a:p>
      </dgm:t>
    </dgm:pt>
    <dgm:pt modelId="{5FDD97B1-A77D-4C19-8B66-F7D2100493A5}" type="sibTrans" cxnId="{1D278F31-CEBE-4867-BDBB-DC2DF5AE7821}">
      <dgm:prSet/>
      <dgm:spPr/>
      <dgm:t>
        <a:bodyPr/>
        <a:lstStyle/>
        <a:p>
          <a:endParaRPr lang="en-US"/>
        </a:p>
      </dgm:t>
    </dgm:pt>
    <dgm:pt modelId="{D70863EE-A365-4306-B05D-CDDBC8D1CF2C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Rectilinear Scanning</a:t>
          </a:r>
        </a:p>
      </dgm:t>
    </dgm:pt>
    <dgm:pt modelId="{57F4EC25-D5AF-4C2E-8EF8-812903F42FE3}" type="parTrans" cxnId="{4724FDBB-CF8C-41F3-A80D-5C1FCD0DCABC}">
      <dgm:prSet/>
      <dgm:spPr/>
      <dgm:t>
        <a:bodyPr/>
        <a:lstStyle/>
        <a:p>
          <a:endParaRPr lang="en-US"/>
        </a:p>
      </dgm:t>
    </dgm:pt>
    <dgm:pt modelId="{25F161EC-063F-47B2-867E-9C30FE9BDC1D}" type="sibTrans" cxnId="{4724FDBB-CF8C-41F3-A80D-5C1FCD0DCABC}">
      <dgm:prSet/>
      <dgm:spPr/>
      <dgm:t>
        <a:bodyPr/>
        <a:lstStyle/>
        <a:p>
          <a:endParaRPr lang="en-US"/>
        </a:p>
      </dgm:t>
    </dgm:pt>
    <dgm:pt modelId="{C7D472E6-6F0D-4EA5-B4AF-1CC8D7983F74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Cylindrical Scanning</a:t>
          </a:r>
        </a:p>
      </dgm:t>
    </dgm:pt>
    <dgm:pt modelId="{A9B43B65-FA14-4D07-BEC2-34ECAE506BF1}" type="parTrans" cxnId="{AEF708D7-D2C9-43AA-84EC-0A36A059787B}">
      <dgm:prSet/>
      <dgm:spPr/>
      <dgm:t>
        <a:bodyPr/>
        <a:lstStyle/>
        <a:p>
          <a:endParaRPr lang="en-US"/>
        </a:p>
      </dgm:t>
    </dgm:pt>
    <dgm:pt modelId="{ECAF0479-4974-48EF-8DF1-B6EA6005B6DD}" type="sibTrans" cxnId="{AEF708D7-D2C9-43AA-84EC-0A36A059787B}">
      <dgm:prSet/>
      <dgm:spPr/>
      <dgm:t>
        <a:bodyPr/>
        <a:lstStyle/>
        <a:p>
          <a:endParaRPr lang="en-US"/>
        </a:p>
      </dgm:t>
    </dgm:pt>
    <dgm:pt modelId="{921A4234-D57E-4256-884F-12E883F60E1A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Scanner Results</a:t>
          </a:r>
        </a:p>
      </dgm:t>
    </dgm:pt>
    <dgm:pt modelId="{35BCC1DD-B63A-4424-B074-DC9B0BAB1F95}" type="parTrans" cxnId="{3A9A0727-3E6E-4940-B3FF-54AEE3C8445A}">
      <dgm:prSet/>
      <dgm:spPr/>
      <dgm:t>
        <a:bodyPr/>
        <a:lstStyle/>
        <a:p>
          <a:endParaRPr lang="en-US"/>
        </a:p>
      </dgm:t>
    </dgm:pt>
    <dgm:pt modelId="{0975996E-1800-4A39-B83D-7EE9D05DB34A}" type="sibTrans" cxnId="{3A9A0727-3E6E-4940-B3FF-54AEE3C8445A}">
      <dgm:prSet/>
      <dgm:spPr/>
      <dgm:t>
        <a:bodyPr/>
        <a:lstStyle/>
        <a:p>
          <a:endParaRPr lang="en-US"/>
        </a:p>
      </dgm:t>
    </dgm:pt>
    <dgm:pt modelId="{6061F375-7B1C-4ACF-8FF5-E748ED76D491}" type="pres">
      <dgm:prSet presAssocID="{692F88A2-6B97-46E7-AF6B-F161D6D6BCCF}" presName="Name0" presStyleCnt="0">
        <dgm:presLayoutVars>
          <dgm:dir/>
          <dgm:animLvl val="lvl"/>
          <dgm:resizeHandles val="exact"/>
        </dgm:presLayoutVars>
      </dgm:prSet>
      <dgm:spPr/>
    </dgm:pt>
    <dgm:pt modelId="{A6BF80C5-FD45-4693-A3CD-A1EC98959643}" type="pres">
      <dgm:prSet presAssocID="{8160E06F-3D98-4970-A61A-0014F00C15B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8401F9-6282-4530-9CA5-69016D90CD68}" type="pres">
      <dgm:prSet presAssocID="{9AB921B1-8C72-497C-866F-38239E785185}" presName="parTxOnlySpace" presStyleCnt="0"/>
      <dgm:spPr/>
    </dgm:pt>
    <dgm:pt modelId="{2EACF11B-78C6-47C0-ABFA-D70B1C4809D5}" type="pres">
      <dgm:prSet presAssocID="{EB232A7D-C703-4EED-85D2-53573EC5A80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86B975D-E1B9-4B83-BD2D-49450FA4DD8C}" type="pres">
      <dgm:prSet presAssocID="{5FDD97B1-A77D-4C19-8B66-F7D2100493A5}" presName="parTxOnlySpace" presStyleCnt="0"/>
      <dgm:spPr/>
    </dgm:pt>
    <dgm:pt modelId="{DD2F403F-A9BF-4D3F-B626-43AA064AF3D2}" type="pres">
      <dgm:prSet presAssocID="{D70863EE-A365-4306-B05D-CDDBC8D1CF2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0A490-1671-48DA-9B6D-72A8C90CBE70}" type="pres">
      <dgm:prSet presAssocID="{25F161EC-063F-47B2-867E-9C30FE9BDC1D}" presName="parTxOnlySpace" presStyleCnt="0"/>
      <dgm:spPr/>
    </dgm:pt>
    <dgm:pt modelId="{EC73E66B-6610-4215-94B7-4AD164CF15C4}" type="pres">
      <dgm:prSet presAssocID="{C7D472E6-6F0D-4EA5-B4AF-1CC8D7983F7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275CA7E-7AA4-461E-A1BB-F23A52D7244B}" type="pres">
      <dgm:prSet presAssocID="{ECAF0479-4974-48EF-8DF1-B6EA6005B6DD}" presName="parTxOnlySpace" presStyleCnt="0"/>
      <dgm:spPr/>
    </dgm:pt>
    <dgm:pt modelId="{866DD0AD-BBDA-4895-899B-37D867744E9B}" type="pres">
      <dgm:prSet presAssocID="{921A4234-D57E-4256-884F-12E883F60E1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8F29F0A-541A-4B15-9D23-37E478D8A33D}" type="presOf" srcId="{EB232A7D-C703-4EED-85D2-53573EC5A80B}" destId="{2EACF11B-78C6-47C0-ABFA-D70B1C4809D5}" srcOrd="0" destOrd="0" presId="urn:microsoft.com/office/officeart/2005/8/layout/chevron1"/>
    <dgm:cxn modelId="{07671210-F4DB-45A6-A3A5-EC8B7E747FFF}" type="presOf" srcId="{D70863EE-A365-4306-B05D-CDDBC8D1CF2C}" destId="{DD2F403F-A9BF-4D3F-B626-43AA064AF3D2}" srcOrd="0" destOrd="0" presId="urn:microsoft.com/office/officeart/2005/8/layout/chevron1"/>
    <dgm:cxn modelId="{96957119-92CB-446B-9A77-4E87C66F8792}" type="presOf" srcId="{C7D472E6-6F0D-4EA5-B4AF-1CC8D7983F74}" destId="{EC73E66B-6610-4215-94B7-4AD164CF15C4}" srcOrd="0" destOrd="0" presId="urn:microsoft.com/office/officeart/2005/8/layout/chevron1"/>
    <dgm:cxn modelId="{3A9A0727-3E6E-4940-B3FF-54AEE3C8445A}" srcId="{692F88A2-6B97-46E7-AF6B-F161D6D6BCCF}" destId="{921A4234-D57E-4256-884F-12E883F60E1A}" srcOrd="4" destOrd="0" parTransId="{35BCC1DD-B63A-4424-B074-DC9B0BAB1F95}" sibTransId="{0975996E-1800-4A39-B83D-7EE9D05DB34A}"/>
    <dgm:cxn modelId="{1D278F31-CEBE-4867-BDBB-DC2DF5AE7821}" srcId="{692F88A2-6B97-46E7-AF6B-F161D6D6BCCF}" destId="{EB232A7D-C703-4EED-85D2-53573EC5A80B}" srcOrd="1" destOrd="0" parTransId="{73510555-E294-4A62-A492-E0BC98214340}" sibTransId="{5FDD97B1-A77D-4C19-8B66-F7D2100493A5}"/>
    <dgm:cxn modelId="{C810F131-59BC-44BB-8D99-EEFB834624DF}" srcId="{692F88A2-6B97-46E7-AF6B-F161D6D6BCCF}" destId="{8160E06F-3D98-4970-A61A-0014F00C15B2}" srcOrd="0" destOrd="0" parTransId="{3F2A8DD7-8434-470A-8EA6-D3BC1EF03A53}" sibTransId="{9AB921B1-8C72-497C-866F-38239E785185}"/>
    <dgm:cxn modelId="{96BF2E77-0C38-4D81-829B-44772B1E1C47}" type="presOf" srcId="{921A4234-D57E-4256-884F-12E883F60E1A}" destId="{866DD0AD-BBDA-4895-899B-37D867744E9B}" srcOrd="0" destOrd="0" presId="urn:microsoft.com/office/officeart/2005/8/layout/chevron1"/>
    <dgm:cxn modelId="{AF52C295-04CE-4F7B-8E22-B1219B39F8BC}" type="presOf" srcId="{692F88A2-6B97-46E7-AF6B-F161D6D6BCCF}" destId="{6061F375-7B1C-4ACF-8FF5-E748ED76D491}" srcOrd="0" destOrd="0" presId="urn:microsoft.com/office/officeart/2005/8/layout/chevron1"/>
    <dgm:cxn modelId="{811EDB98-0117-4067-892F-1D6FCEA72888}" type="presOf" srcId="{8160E06F-3D98-4970-A61A-0014F00C15B2}" destId="{A6BF80C5-FD45-4693-A3CD-A1EC98959643}" srcOrd="0" destOrd="0" presId="urn:microsoft.com/office/officeart/2005/8/layout/chevron1"/>
    <dgm:cxn modelId="{4724FDBB-CF8C-41F3-A80D-5C1FCD0DCABC}" srcId="{692F88A2-6B97-46E7-AF6B-F161D6D6BCCF}" destId="{D70863EE-A365-4306-B05D-CDDBC8D1CF2C}" srcOrd="2" destOrd="0" parTransId="{57F4EC25-D5AF-4C2E-8EF8-812903F42FE3}" sibTransId="{25F161EC-063F-47B2-867E-9C30FE9BDC1D}"/>
    <dgm:cxn modelId="{AEF708D7-D2C9-43AA-84EC-0A36A059787B}" srcId="{692F88A2-6B97-46E7-AF6B-F161D6D6BCCF}" destId="{C7D472E6-6F0D-4EA5-B4AF-1CC8D7983F74}" srcOrd="3" destOrd="0" parTransId="{A9B43B65-FA14-4D07-BEC2-34ECAE506BF1}" sibTransId="{ECAF0479-4974-48EF-8DF1-B6EA6005B6DD}"/>
    <dgm:cxn modelId="{FAE673C7-36AE-43CB-849F-6E8E42A51F7D}" type="presParOf" srcId="{6061F375-7B1C-4ACF-8FF5-E748ED76D491}" destId="{A6BF80C5-FD45-4693-A3CD-A1EC98959643}" srcOrd="0" destOrd="0" presId="urn:microsoft.com/office/officeart/2005/8/layout/chevron1"/>
    <dgm:cxn modelId="{555CFE37-F98F-4A18-BB60-DCCB600CF20E}" type="presParOf" srcId="{6061F375-7B1C-4ACF-8FF5-E748ED76D491}" destId="{D58401F9-6282-4530-9CA5-69016D90CD68}" srcOrd="1" destOrd="0" presId="urn:microsoft.com/office/officeart/2005/8/layout/chevron1"/>
    <dgm:cxn modelId="{59BE28B6-C2B7-478A-81F2-251B1BBFE56E}" type="presParOf" srcId="{6061F375-7B1C-4ACF-8FF5-E748ED76D491}" destId="{2EACF11B-78C6-47C0-ABFA-D70B1C4809D5}" srcOrd="2" destOrd="0" presId="urn:microsoft.com/office/officeart/2005/8/layout/chevron1"/>
    <dgm:cxn modelId="{B083A936-B3B5-4FA6-A406-0595E8671EB8}" type="presParOf" srcId="{6061F375-7B1C-4ACF-8FF5-E748ED76D491}" destId="{186B975D-E1B9-4B83-BD2D-49450FA4DD8C}" srcOrd="3" destOrd="0" presId="urn:microsoft.com/office/officeart/2005/8/layout/chevron1"/>
    <dgm:cxn modelId="{355C94AB-2A78-4D9F-8396-21D0C280503F}" type="presParOf" srcId="{6061F375-7B1C-4ACF-8FF5-E748ED76D491}" destId="{DD2F403F-A9BF-4D3F-B626-43AA064AF3D2}" srcOrd="4" destOrd="0" presId="urn:microsoft.com/office/officeart/2005/8/layout/chevron1"/>
    <dgm:cxn modelId="{A5C2CB45-5260-43E1-AD27-B63E535CC012}" type="presParOf" srcId="{6061F375-7B1C-4ACF-8FF5-E748ED76D491}" destId="{9350A490-1671-48DA-9B6D-72A8C90CBE70}" srcOrd="5" destOrd="0" presId="urn:microsoft.com/office/officeart/2005/8/layout/chevron1"/>
    <dgm:cxn modelId="{BDE330CF-35CD-4A56-AAA9-9EE17DFCBF5C}" type="presParOf" srcId="{6061F375-7B1C-4ACF-8FF5-E748ED76D491}" destId="{EC73E66B-6610-4215-94B7-4AD164CF15C4}" srcOrd="6" destOrd="0" presId="urn:microsoft.com/office/officeart/2005/8/layout/chevron1"/>
    <dgm:cxn modelId="{FFB71243-19F6-4987-8E03-5A48ABD3BEC9}" type="presParOf" srcId="{6061F375-7B1C-4ACF-8FF5-E748ED76D491}" destId="{D275CA7E-7AA4-461E-A1BB-F23A52D7244B}" srcOrd="7" destOrd="0" presId="urn:microsoft.com/office/officeart/2005/8/layout/chevron1"/>
    <dgm:cxn modelId="{80B7452E-9E80-41A4-BC6D-0D168016A34F}" type="presParOf" srcId="{6061F375-7B1C-4ACF-8FF5-E748ED76D491}" destId="{866DD0AD-BBDA-4895-899B-37D867744E9B}" srcOrd="8" destOrd="0" presId="urn:microsoft.com/office/officeart/2005/8/layout/chevron1"/>
  </dgm:cxnLst>
  <dgm:bg>
    <a:effectLst>
      <a:outerShdw blurRad="152400" dist="317500" dir="5400000" sx="90000" sy="-19000" rotWithShape="0">
        <a:prstClr val="black">
          <a:alpha val="8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2F88A2-6B97-46E7-AF6B-F161D6D6BCCF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160E06F-3D98-4970-A61A-0014F00C15B2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Data Capture</a:t>
          </a:r>
        </a:p>
      </dgm:t>
    </dgm:pt>
    <dgm:pt modelId="{3F2A8DD7-8434-470A-8EA6-D3BC1EF03A53}" type="parTrans" cxnId="{C810F131-59BC-44BB-8D99-EEFB834624DF}">
      <dgm:prSet/>
      <dgm:spPr/>
      <dgm:t>
        <a:bodyPr/>
        <a:lstStyle/>
        <a:p>
          <a:endParaRPr lang="en-US"/>
        </a:p>
      </dgm:t>
    </dgm:pt>
    <dgm:pt modelId="{9AB921B1-8C72-497C-866F-38239E785185}" type="sibTrans" cxnId="{C810F131-59BC-44BB-8D99-EEFB834624DF}">
      <dgm:prSet/>
      <dgm:spPr/>
      <dgm:t>
        <a:bodyPr/>
        <a:lstStyle/>
        <a:p>
          <a:endParaRPr lang="en-US"/>
        </a:p>
      </dgm:t>
    </dgm:pt>
    <dgm:pt modelId="{EB232A7D-C703-4EED-85D2-53573EC5A80B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MIMO Conversion</a:t>
          </a:r>
        </a:p>
      </dgm:t>
    </dgm:pt>
    <dgm:pt modelId="{73510555-E294-4A62-A492-E0BC98214340}" type="parTrans" cxnId="{1D278F31-CEBE-4867-BDBB-DC2DF5AE7821}">
      <dgm:prSet/>
      <dgm:spPr/>
      <dgm:t>
        <a:bodyPr/>
        <a:lstStyle/>
        <a:p>
          <a:endParaRPr lang="en-US"/>
        </a:p>
      </dgm:t>
    </dgm:pt>
    <dgm:pt modelId="{5FDD97B1-A77D-4C19-8B66-F7D2100493A5}" type="sibTrans" cxnId="{1D278F31-CEBE-4867-BDBB-DC2DF5AE7821}">
      <dgm:prSet/>
      <dgm:spPr/>
      <dgm:t>
        <a:bodyPr/>
        <a:lstStyle/>
        <a:p>
          <a:endParaRPr lang="en-US"/>
        </a:p>
      </dgm:t>
    </dgm:pt>
    <dgm:pt modelId="{D70863EE-A365-4306-B05D-CDDBC8D1CF2C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Rectilinear Scanning</a:t>
          </a:r>
        </a:p>
      </dgm:t>
    </dgm:pt>
    <dgm:pt modelId="{57F4EC25-D5AF-4C2E-8EF8-812903F42FE3}" type="parTrans" cxnId="{4724FDBB-CF8C-41F3-A80D-5C1FCD0DCABC}">
      <dgm:prSet/>
      <dgm:spPr/>
      <dgm:t>
        <a:bodyPr/>
        <a:lstStyle/>
        <a:p>
          <a:endParaRPr lang="en-US"/>
        </a:p>
      </dgm:t>
    </dgm:pt>
    <dgm:pt modelId="{25F161EC-063F-47B2-867E-9C30FE9BDC1D}" type="sibTrans" cxnId="{4724FDBB-CF8C-41F3-A80D-5C1FCD0DCABC}">
      <dgm:prSet/>
      <dgm:spPr/>
      <dgm:t>
        <a:bodyPr/>
        <a:lstStyle/>
        <a:p>
          <a:endParaRPr lang="en-US"/>
        </a:p>
      </dgm:t>
    </dgm:pt>
    <dgm:pt modelId="{C7D472E6-6F0D-4EA5-B4AF-1CC8D7983F74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Cylindrical Scanning</a:t>
          </a:r>
        </a:p>
      </dgm:t>
    </dgm:pt>
    <dgm:pt modelId="{A9B43B65-FA14-4D07-BEC2-34ECAE506BF1}" type="parTrans" cxnId="{AEF708D7-D2C9-43AA-84EC-0A36A059787B}">
      <dgm:prSet/>
      <dgm:spPr/>
      <dgm:t>
        <a:bodyPr/>
        <a:lstStyle/>
        <a:p>
          <a:endParaRPr lang="en-US"/>
        </a:p>
      </dgm:t>
    </dgm:pt>
    <dgm:pt modelId="{ECAF0479-4974-48EF-8DF1-B6EA6005B6DD}" type="sibTrans" cxnId="{AEF708D7-D2C9-43AA-84EC-0A36A059787B}">
      <dgm:prSet/>
      <dgm:spPr/>
      <dgm:t>
        <a:bodyPr/>
        <a:lstStyle/>
        <a:p>
          <a:endParaRPr lang="en-US"/>
        </a:p>
      </dgm:t>
    </dgm:pt>
    <dgm:pt modelId="{CA5CDD8C-402F-463D-8E11-34FFBBA492A6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Scanner Results</a:t>
          </a:r>
        </a:p>
      </dgm:t>
    </dgm:pt>
    <dgm:pt modelId="{31783475-3007-4219-ADFB-BB761E8D5032}" type="parTrans" cxnId="{082D97C4-BA7A-4360-AAE9-80889E07C82F}">
      <dgm:prSet/>
      <dgm:spPr/>
      <dgm:t>
        <a:bodyPr/>
        <a:lstStyle/>
        <a:p>
          <a:endParaRPr lang="en-US"/>
        </a:p>
      </dgm:t>
    </dgm:pt>
    <dgm:pt modelId="{BD2B4BE6-E344-47D0-96F2-71A7486C5EB5}" type="sibTrans" cxnId="{082D97C4-BA7A-4360-AAE9-80889E07C82F}">
      <dgm:prSet/>
      <dgm:spPr/>
      <dgm:t>
        <a:bodyPr/>
        <a:lstStyle/>
        <a:p>
          <a:endParaRPr lang="en-US"/>
        </a:p>
      </dgm:t>
    </dgm:pt>
    <dgm:pt modelId="{6061F375-7B1C-4ACF-8FF5-E748ED76D491}" type="pres">
      <dgm:prSet presAssocID="{692F88A2-6B97-46E7-AF6B-F161D6D6BCCF}" presName="Name0" presStyleCnt="0">
        <dgm:presLayoutVars>
          <dgm:dir/>
          <dgm:animLvl val="lvl"/>
          <dgm:resizeHandles val="exact"/>
        </dgm:presLayoutVars>
      </dgm:prSet>
      <dgm:spPr/>
    </dgm:pt>
    <dgm:pt modelId="{A6BF80C5-FD45-4693-A3CD-A1EC98959643}" type="pres">
      <dgm:prSet presAssocID="{8160E06F-3D98-4970-A61A-0014F00C15B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8401F9-6282-4530-9CA5-69016D90CD68}" type="pres">
      <dgm:prSet presAssocID="{9AB921B1-8C72-497C-866F-38239E785185}" presName="parTxOnlySpace" presStyleCnt="0"/>
      <dgm:spPr/>
    </dgm:pt>
    <dgm:pt modelId="{2EACF11B-78C6-47C0-ABFA-D70B1C4809D5}" type="pres">
      <dgm:prSet presAssocID="{EB232A7D-C703-4EED-85D2-53573EC5A80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86B975D-E1B9-4B83-BD2D-49450FA4DD8C}" type="pres">
      <dgm:prSet presAssocID="{5FDD97B1-A77D-4C19-8B66-F7D2100493A5}" presName="parTxOnlySpace" presStyleCnt="0"/>
      <dgm:spPr/>
    </dgm:pt>
    <dgm:pt modelId="{DD2F403F-A9BF-4D3F-B626-43AA064AF3D2}" type="pres">
      <dgm:prSet presAssocID="{D70863EE-A365-4306-B05D-CDDBC8D1CF2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0A490-1671-48DA-9B6D-72A8C90CBE70}" type="pres">
      <dgm:prSet presAssocID="{25F161EC-063F-47B2-867E-9C30FE9BDC1D}" presName="parTxOnlySpace" presStyleCnt="0"/>
      <dgm:spPr/>
    </dgm:pt>
    <dgm:pt modelId="{EC73E66B-6610-4215-94B7-4AD164CF15C4}" type="pres">
      <dgm:prSet presAssocID="{C7D472E6-6F0D-4EA5-B4AF-1CC8D7983F7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64D1257-D7E7-4895-AB73-805C7EED85F0}" type="pres">
      <dgm:prSet presAssocID="{ECAF0479-4974-48EF-8DF1-B6EA6005B6DD}" presName="parTxOnlySpace" presStyleCnt="0"/>
      <dgm:spPr/>
    </dgm:pt>
    <dgm:pt modelId="{E506300E-A20D-4B63-BBE9-C3AED3CF66A3}" type="pres">
      <dgm:prSet presAssocID="{CA5CDD8C-402F-463D-8E11-34FFBBA492A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8F29F0A-541A-4B15-9D23-37E478D8A33D}" type="presOf" srcId="{EB232A7D-C703-4EED-85D2-53573EC5A80B}" destId="{2EACF11B-78C6-47C0-ABFA-D70B1C4809D5}" srcOrd="0" destOrd="0" presId="urn:microsoft.com/office/officeart/2005/8/layout/chevron1"/>
    <dgm:cxn modelId="{07671210-F4DB-45A6-A3A5-EC8B7E747FFF}" type="presOf" srcId="{D70863EE-A365-4306-B05D-CDDBC8D1CF2C}" destId="{DD2F403F-A9BF-4D3F-B626-43AA064AF3D2}" srcOrd="0" destOrd="0" presId="urn:microsoft.com/office/officeart/2005/8/layout/chevron1"/>
    <dgm:cxn modelId="{96957119-92CB-446B-9A77-4E87C66F8792}" type="presOf" srcId="{C7D472E6-6F0D-4EA5-B4AF-1CC8D7983F74}" destId="{EC73E66B-6610-4215-94B7-4AD164CF15C4}" srcOrd="0" destOrd="0" presId="urn:microsoft.com/office/officeart/2005/8/layout/chevron1"/>
    <dgm:cxn modelId="{1D278F31-CEBE-4867-BDBB-DC2DF5AE7821}" srcId="{692F88A2-6B97-46E7-AF6B-F161D6D6BCCF}" destId="{EB232A7D-C703-4EED-85D2-53573EC5A80B}" srcOrd="1" destOrd="0" parTransId="{73510555-E294-4A62-A492-E0BC98214340}" sibTransId="{5FDD97B1-A77D-4C19-8B66-F7D2100493A5}"/>
    <dgm:cxn modelId="{C810F131-59BC-44BB-8D99-EEFB834624DF}" srcId="{692F88A2-6B97-46E7-AF6B-F161D6D6BCCF}" destId="{8160E06F-3D98-4970-A61A-0014F00C15B2}" srcOrd="0" destOrd="0" parTransId="{3F2A8DD7-8434-470A-8EA6-D3BC1EF03A53}" sibTransId="{9AB921B1-8C72-497C-866F-38239E785185}"/>
    <dgm:cxn modelId="{AF52C295-04CE-4F7B-8E22-B1219B39F8BC}" type="presOf" srcId="{692F88A2-6B97-46E7-AF6B-F161D6D6BCCF}" destId="{6061F375-7B1C-4ACF-8FF5-E748ED76D491}" srcOrd="0" destOrd="0" presId="urn:microsoft.com/office/officeart/2005/8/layout/chevron1"/>
    <dgm:cxn modelId="{811EDB98-0117-4067-892F-1D6FCEA72888}" type="presOf" srcId="{8160E06F-3D98-4970-A61A-0014F00C15B2}" destId="{A6BF80C5-FD45-4693-A3CD-A1EC98959643}" srcOrd="0" destOrd="0" presId="urn:microsoft.com/office/officeart/2005/8/layout/chevron1"/>
    <dgm:cxn modelId="{6FD852A1-187B-452F-9DD0-649D25C4771E}" type="presOf" srcId="{CA5CDD8C-402F-463D-8E11-34FFBBA492A6}" destId="{E506300E-A20D-4B63-BBE9-C3AED3CF66A3}" srcOrd="0" destOrd="0" presId="urn:microsoft.com/office/officeart/2005/8/layout/chevron1"/>
    <dgm:cxn modelId="{4724FDBB-CF8C-41F3-A80D-5C1FCD0DCABC}" srcId="{692F88A2-6B97-46E7-AF6B-F161D6D6BCCF}" destId="{D70863EE-A365-4306-B05D-CDDBC8D1CF2C}" srcOrd="2" destOrd="0" parTransId="{57F4EC25-D5AF-4C2E-8EF8-812903F42FE3}" sibTransId="{25F161EC-063F-47B2-867E-9C30FE9BDC1D}"/>
    <dgm:cxn modelId="{082D97C4-BA7A-4360-AAE9-80889E07C82F}" srcId="{692F88A2-6B97-46E7-AF6B-F161D6D6BCCF}" destId="{CA5CDD8C-402F-463D-8E11-34FFBBA492A6}" srcOrd="4" destOrd="0" parTransId="{31783475-3007-4219-ADFB-BB761E8D5032}" sibTransId="{BD2B4BE6-E344-47D0-96F2-71A7486C5EB5}"/>
    <dgm:cxn modelId="{AEF708D7-D2C9-43AA-84EC-0A36A059787B}" srcId="{692F88A2-6B97-46E7-AF6B-F161D6D6BCCF}" destId="{C7D472E6-6F0D-4EA5-B4AF-1CC8D7983F74}" srcOrd="3" destOrd="0" parTransId="{A9B43B65-FA14-4D07-BEC2-34ECAE506BF1}" sibTransId="{ECAF0479-4974-48EF-8DF1-B6EA6005B6DD}"/>
    <dgm:cxn modelId="{FAE673C7-36AE-43CB-849F-6E8E42A51F7D}" type="presParOf" srcId="{6061F375-7B1C-4ACF-8FF5-E748ED76D491}" destId="{A6BF80C5-FD45-4693-A3CD-A1EC98959643}" srcOrd="0" destOrd="0" presId="urn:microsoft.com/office/officeart/2005/8/layout/chevron1"/>
    <dgm:cxn modelId="{555CFE37-F98F-4A18-BB60-DCCB600CF20E}" type="presParOf" srcId="{6061F375-7B1C-4ACF-8FF5-E748ED76D491}" destId="{D58401F9-6282-4530-9CA5-69016D90CD68}" srcOrd="1" destOrd="0" presId="urn:microsoft.com/office/officeart/2005/8/layout/chevron1"/>
    <dgm:cxn modelId="{59BE28B6-C2B7-478A-81F2-251B1BBFE56E}" type="presParOf" srcId="{6061F375-7B1C-4ACF-8FF5-E748ED76D491}" destId="{2EACF11B-78C6-47C0-ABFA-D70B1C4809D5}" srcOrd="2" destOrd="0" presId="urn:microsoft.com/office/officeart/2005/8/layout/chevron1"/>
    <dgm:cxn modelId="{B083A936-B3B5-4FA6-A406-0595E8671EB8}" type="presParOf" srcId="{6061F375-7B1C-4ACF-8FF5-E748ED76D491}" destId="{186B975D-E1B9-4B83-BD2D-49450FA4DD8C}" srcOrd="3" destOrd="0" presId="urn:microsoft.com/office/officeart/2005/8/layout/chevron1"/>
    <dgm:cxn modelId="{355C94AB-2A78-4D9F-8396-21D0C280503F}" type="presParOf" srcId="{6061F375-7B1C-4ACF-8FF5-E748ED76D491}" destId="{DD2F403F-A9BF-4D3F-B626-43AA064AF3D2}" srcOrd="4" destOrd="0" presId="urn:microsoft.com/office/officeart/2005/8/layout/chevron1"/>
    <dgm:cxn modelId="{A5C2CB45-5260-43E1-AD27-B63E535CC012}" type="presParOf" srcId="{6061F375-7B1C-4ACF-8FF5-E748ED76D491}" destId="{9350A490-1671-48DA-9B6D-72A8C90CBE70}" srcOrd="5" destOrd="0" presId="urn:microsoft.com/office/officeart/2005/8/layout/chevron1"/>
    <dgm:cxn modelId="{BDE330CF-35CD-4A56-AAA9-9EE17DFCBF5C}" type="presParOf" srcId="{6061F375-7B1C-4ACF-8FF5-E748ED76D491}" destId="{EC73E66B-6610-4215-94B7-4AD164CF15C4}" srcOrd="6" destOrd="0" presId="urn:microsoft.com/office/officeart/2005/8/layout/chevron1"/>
    <dgm:cxn modelId="{1FC8F29C-791A-4630-908D-D5BA229C3B6D}" type="presParOf" srcId="{6061F375-7B1C-4ACF-8FF5-E748ED76D491}" destId="{464D1257-D7E7-4895-AB73-805C7EED85F0}" srcOrd="7" destOrd="0" presId="urn:microsoft.com/office/officeart/2005/8/layout/chevron1"/>
    <dgm:cxn modelId="{D0A4F3FA-8E6F-49F6-906C-12E2E6BF3035}" type="presParOf" srcId="{6061F375-7B1C-4ACF-8FF5-E748ED76D491}" destId="{E506300E-A20D-4B63-BBE9-C3AED3CF66A3}" srcOrd="8" destOrd="0" presId="urn:microsoft.com/office/officeart/2005/8/layout/chevron1"/>
  </dgm:cxnLst>
  <dgm:bg>
    <a:effectLst>
      <a:outerShdw blurRad="152400" dist="317500" dir="5400000" sx="90000" sy="-19000" rotWithShape="0">
        <a:prstClr val="black">
          <a:alpha val="8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2F88A2-6B97-46E7-AF6B-F161D6D6BCCF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160E06F-3D98-4970-A61A-0014F00C15B2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Data Capture</a:t>
          </a:r>
        </a:p>
      </dgm:t>
    </dgm:pt>
    <dgm:pt modelId="{3F2A8DD7-8434-470A-8EA6-D3BC1EF03A53}" type="parTrans" cxnId="{C810F131-59BC-44BB-8D99-EEFB834624DF}">
      <dgm:prSet/>
      <dgm:spPr/>
      <dgm:t>
        <a:bodyPr/>
        <a:lstStyle/>
        <a:p>
          <a:endParaRPr lang="en-US"/>
        </a:p>
      </dgm:t>
    </dgm:pt>
    <dgm:pt modelId="{9AB921B1-8C72-497C-866F-38239E785185}" type="sibTrans" cxnId="{C810F131-59BC-44BB-8D99-EEFB834624DF}">
      <dgm:prSet/>
      <dgm:spPr/>
      <dgm:t>
        <a:bodyPr/>
        <a:lstStyle/>
        <a:p>
          <a:endParaRPr lang="en-US"/>
        </a:p>
      </dgm:t>
    </dgm:pt>
    <dgm:pt modelId="{EB232A7D-C703-4EED-85D2-53573EC5A80B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MIMO Conversion</a:t>
          </a:r>
        </a:p>
      </dgm:t>
    </dgm:pt>
    <dgm:pt modelId="{73510555-E294-4A62-A492-E0BC98214340}" type="parTrans" cxnId="{1D278F31-CEBE-4867-BDBB-DC2DF5AE7821}">
      <dgm:prSet/>
      <dgm:spPr/>
      <dgm:t>
        <a:bodyPr/>
        <a:lstStyle/>
        <a:p>
          <a:endParaRPr lang="en-US"/>
        </a:p>
      </dgm:t>
    </dgm:pt>
    <dgm:pt modelId="{5FDD97B1-A77D-4C19-8B66-F7D2100493A5}" type="sibTrans" cxnId="{1D278F31-CEBE-4867-BDBB-DC2DF5AE7821}">
      <dgm:prSet/>
      <dgm:spPr/>
      <dgm:t>
        <a:bodyPr/>
        <a:lstStyle/>
        <a:p>
          <a:endParaRPr lang="en-US"/>
        </a:p>
      </dgm:t>
    </dgm:pt>
    <dgm:pt modelId="{D70863EE-A365-4306-B05D-CDDBC8D1CF2C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Rectilinear Scanning</a:t>
          </a:r>
        </a:p>
      </dgm:t>
    </dgm:pt>
    <dgm:pt modelId="{57F4EC25-D5AF-4C2E-8EF8-812903F42FE3}" type="parTrans" cxnId="{4724FDBB-CF8C-41F3-A80D-5C1FCD0DCABC}">
      <dgm:prSet/>
      <dgm:spPr/>
      <dgm:t>
        <a:bodyPr/>
        <a:lstStyle/>
        <a:p>
          <a:endParaRPr lang="en-US"/>
        </a:p>
      </dgm:t>
    </dgm:pt>
    <dgm:pt modelId="{25F161EC-063F-47B2-867E-9C30FE9BDC1D}" type="sibTrans" cxnId="{4724FDBB-CF8C-41F3-A80D-5C1FCD0DCABC}">
      <dgm:prSet/>
      <dgm:spPr/>
      <dgm:t>
        <a:bodyPr/>
        <a:lstStyle/>
        <a:p>
          <a:endParaRPr lang="en-US"/>
        </a:p>
      </dgm:t>
    </dgm:pt>
    <dgm:pt modelId="{C7D472E6-6F0D-4EA5-B4AF-1CC8D7983F74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Cylindrical Scanning</a:t>
          </a:r>
        </a:p>
      </dgm:t>
    </dgm:pt>
    <dgm:pt modelId="{A9B43B65-FA14-4D07-BEC2-34ECAE506BF1}" type="parTrans" cxnId="{AEF708D7-D2C9-43AA-84EC-0A36A059787B}">
      <dgm:prSet/>
      <dgm:spPr/>
      <dgm:t>
        <a:bodyPr/>
        <a:lstStyle/>
        <a:p>
          <a:endParaRPr lang="en-US"/>
        </a:p>
      </dgm:t>
    </dgm:pt>
    <dgm:pt modelId="{ECAF0479-4974-48EF-8DF1-B6EA6005B6DD}" type="sibTrans" cxnId="{AEF708D7-D2C9-43AA-84EC-0A36A059787B}">
      <dgm:prSet/>
      <dgm:spPr/>
      <dgm:t>
        <a:bodyPr/>
        <a:lstStyle/>
        <a:p>
          <a:endParaRPr lang="en-US"/>
        </a:p>
      </dgm:t>
    </dgm:pt>
    <dgm:pt modelId="{A01471FB-D9D2-4B5C-8B13-60F70AF4387B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/>
            <a:t>Scanner Results</a:t>
          </a:r>
          <a:endParaRPr lang="en-US" dirty="0"/>
        </a:p>
      </dgm:t>
    </dgm:pt>
    <dgm:pt modelId="{E5F29E7A-ABD7-447D-9D16-7AC310641BDC}" type="parTrans" cxnId="{AD36CD34-F0AA-4121-B13B-C6AAA024FD2F}">
      <dgm:prSet/>
      <dgm:spPr/>
      <dgm:t>
        <a:bodyPr/>
        <a:lstStyle/>
        <a:p>
          <a:endParaRPr lang="en-US"/>
        </a:p>
      </dgm:t>
    </dgm:pt>
    <dgm:pt modelId="{7EE4776E-506C-49BA-9164-2349B01B67B0}" type="sibTrans" cxnId="{AD36CD34-F0AA-4121-B13B-C6AAA024FD2F}">
      <dgm:prSet/>
      <dgm:spPr/>
      <dgm:t>
        <a:bodyPr/>
        <a:lstStyle/>
        <a:p>
          <a:endParaRPr lang="en-US"/>
        </a:p>
      </dgm:t>
    </dgm:pt>
    <dgm:pt modelId="{6061F375-7B1C-4ACF-8FF5-E748ED76D491}" type="pres">
      <dgm:prSet presAssocID="{692F88A2-6B97-46E7-AF6B-F161D6D6BCCF}" presName="Name0" presStyleCnt="0">
        <dgm:presLayoutVars>
          <dgm:dir/>
          <dgm:animLvl val="lvl"/>
          <dgm:resizeHandles val="exact"/>
        </dgm:presLayoutVars>
      </dgm:prSet>
      <dgm:spPr/>
    </dgm:pt>
    <dgm:pt modelId="{A6BF80C5-FD45-4693-A3CD-A1EC98959643}" type="pres">
      <dgm:prSet presAssocID="{8160E06F-3D98-4970-A61A-0014F00C15B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8401F9-6282-4530-9CA5-69016D90CD68}" type="pres">
      <dgm:prSet presAssocID="{9AB921B1-8C72-497C-866F-38239E785185}" presName="parTxOnlySpace" presStyleCnt="0"/>
      <dgm:spPr/>
    </dgm:pt>
    <dgm:pt modelId="{2EACF11B-78C6-47C0-ABFA-D70B1C4809D5}" type="pres">
      <dgm:prSet presAssocID="{EB232A7D-C703-4EED-85D2-53573EC5A80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86B975D-E1B9-4B83-BD2D-49450FA4DD8C}" type="pres">
      <dgm:prSet presAssocID="{5FDD97B1-A77D-4C19-8B66-F7D2100493A5}" presName="parTxOnlySpace" presStyleCnt="0"/>
      <dgm:spPr/>
    </dgm:pt>
    <dgm:pt modelId="{DD2F403F-A9BF-4D3F-B626-43AA064AF3D2}" type="pres">
      <dgm:prSet presAssocID="{D70863EE-A365-4306-B05D-CDDBC8D1CF2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0A490-1671-48DA-9B6D-72A8C90CBE70}" type="pres">
      <dgm:prSet presAssocID="{25F161EC-063F-47B2-867E-9C30FE9BDC1D}" presName="parTxOnlySpace" presStyleCnt="0"/>
      <dgm:spPr/>
    </dgm:pt>
    <dgm:pt modelId="{EC73E66B-6610-4215-94B7-4AD164CF15C4}" type="pres">
      <dgm:prSet presAssocID="{C7D472E6-6F0D-4EA5-B4AF-1CC8D7983F7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94207C0-9C49-493E-AEF7-0571814666B5}" type="pres">
      <dgm:prSet presAssocID="{ECAF0479-4974-48EF-8DF1-B6EA6005B6DD}" presName="parTxOnlySpace" presStyleCnt="0"/>
      <dgm:spPr/>
    </dgm:pt>
    <dgm:pt modelId="{0813DD5F-3DB4-498F-A80E-5985D58997CC}" type="pres">
      <dgm:prSet presAssocID="{A01471FB-D9D2-4B5C-8B13-60F70AF4387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8F29F0A-541A-4B15-9D23-37E478D8A33D}" type="presOf" srcId="{EB232A7D-C703-4EED-85D2-53573EC5A80B}" destId="{2EACF11B-78C6-47C0-ABFA-D70B1C4809D5}" srcOrd="0" destOrd="0" presId="urn:microsoft.com/office/officeart/2005/8/layout/chevron1"/>
    <dgm:cxn modelId="{07671210-F4DB-45A6-A3A5-EC8B7E747FFF}" type="presOf" srcId="{D70863EE-A365-4306-B05D-CDDBC8D1CF2C}" destId="{DD2F403F-A9BF-4D3F-B626-43AA064AF3D2}" srcOrd="0" destOrd="0" presId="urn:microsoft.com/office/officeart/2005/8/layout/chevron1"/>
    <dgm:cxn modelId="{57A5C116-53BC-4FEA-A612-BD5CC4E4C9CD}" type="presOf" srcId="{A01471FB-D9D2-4B5C-8B13-60F70AF4387B}" destId="{0813DD5F-3DB4-498F-A80E-5985D58997CC}" srcOrd="0" destOrd="0" presId="urn:microsoft.com/office/officeart/2005/8/layout/chevron1"/>
    <dgm:cxn modelId="{96957119-92CB-446B-9A77-4E87C66F8792}" type="presOf" srcId="{C7D472E6-6F0D-4EA5-B4AF-1CC8D7983F74}" destId="{EC73E66B-6610-4215-94B7-4AD164CF15C4}" srcOrd="0" destOrd="0" presId="urn:microsoft.com/office/officeart/2005/8/layout/chevron1"/>
    <dgm:cxn modelId="{1D278F31-CEBE-4867-BDBB-DC2DF5AE7821}" srcId="{692F88A2-6B97-46E7-AF6B-F161D6D6BCCF}" destId="{EB232A7D-C703-4EED-85D2-53573EC5A80B}" srcOrd="1" destOrd="0" parTransId="{73510555-E294-4A62-A492-E0BC98214340}" sibTransId="{5FDD97B1-A77D-4C19-8B66-F7D2100493A5}"/>
    <dgm:cxn modelId="{C810F131-59BC-44BB-8D99-EEFB834624DF}" srcId="{692F88A2-6B97-46E7-AF6B-F161D6D6BCCF}" destId="{8160E06F-3D98-4970-A61A-0014F00C15B2}" srcOrd="0" destOrd="0" parTransId="{3F2A8DD7-8434-470A-8EA6-D3BC1EF03A53}" sibTransId="{9AB921B1-8C72-497C-866F-38239E785185}"/>
    <dgm:cxn modelId="{AD36CD34-F0AA-4121-B13B-C6AAA024FD2F}" srcId="{692F88A2-6B97-46E7-AF6B-F161D6D6BCCF}" destId="{A01471FB-D9D2-4B5C-8B13-60F70AF4387B}" srcOrd="4" destOrd="0" parTransId="{E5F29E7A-ABD7-447D-9D16-7AC310641BDC}" sibTransId="{7EE4776E-506C-49BA-9164-2349B01B67B0}"/>
    <dgm:cxn modelId="{AF52C295-04CE-4F7B-8E22-B1219B39F8BC}" type="presOf" srcId="{692F88A2-6B97-46E7-AF6B-F161D6D6BCCF}" destId="{6061F375-7B1C-4ACF-8FF5-E748ED76D491}" srcOrd="0" destOrd="0" presId="urn:microsoft.com/office/officeart/2005/8/layout/chevron1"/>
    <dgm:cxn modelId="{811EDB98-0117-4067-892F-1D6FCEA72888}" type="presOf" srcId="{8160E06F-3D98-4970-A61A-0014F00C15B2}" destId="{A6BF80C5-FD45-4693-A3CD-A1EC98959643}" srcOrd="0" destOrd="0" presId="urn:microsoft.com/office/officeart/2005/8/layout/chevron1"/>
    <dgm:cxn modelId="{4724FDBB-CF8C-41F3-A80D-5C1FCD0DCABC}" srcId="{692F88A2-6B97-46E7-AF6B-F161D6D6BCCF}" destId="{D70863EE-A365-4306-B05D-CDDBC8D1CF2C}" srcOrd="2" destOrd="0" parTransId="{57F4EC25-D5AF-4C2E-8EF8-812903F42FE3}" sibTransId="{25F161EC-063F-47B2-867E-9C30FE9BDC1D}"/>
    <dgm:cxn modelId="{AEF708D7-D2C9-43AA-84EC-0A36A059787B}" srcId="{692F88A2-6B97-46E7-AF6B-F161D6D6BCCF}" destId="{C7D472E6-6F0D-4EA5-B4AF-1CC8D7983F74}" srcOrd="3" destOrd="0" parTransId="{A9B43B65-FA14-4D07-BEC2-34ECAE506BF1}" sibTransId="{ECAF0479-4974-48EF-8DF1-B6EA6005B6DD}"/>
    <dgm:cxn modelId="{FAE673C7-36AE-43CB-849F-6E8E42A51F7D}" type="presParOf" srcId="{6061F375-7B1C-4ACF-8FF5-E748ED76D491}" destId="{A6BF80C5-FD45-4693-A3CD-A1EC98959643}" srcOrd="0" destOrd="0" presId="urn:microsoft.com/office/officeart/2005/8/layout/chevron1"/>
    <dgm:cxn modelId="{555CFE37-F98F-4A18-BB60-DCCB600CF20E}" type="presParOf" srcId="{6061F375-7B1C-4ACF-8FF5-E748ED76D491}" destId="{D58401F9-6282-4530-9CA5-69016D90CD68}" srcOrd="1" destOrd="0" presId="urn:microsoft.com/office/officeart/2005/8/layout/chevron1"/>
    <dgm:cxn modelId="{59BE28B6-C2B7-478A-81F2-251B1BBFE56E}" type="presParOf" srcId="{6061F375-7B1C-4ACF-8FF5-E748ED76D491}" destId="{2EACF11B-78C6-47C0-ABFA-D70B1C4809D5}" srcOrd="2" destOrd="0" presId="urn:microsoft.com/office/officeart/2005/8/layout/chevron1"/>
    <dgm:cxn modelId="{B083A936-B3B5-4FA6-A406-0595E8671EB8}" type="presParOf" srcId="{6061F375-7B1C-4ACF-8FF5-E748ED76D491}" destId="{186B975D-E1B9-4B83-BD2D-49450FA4DD8C}" srcOrd="3" destOrd="0" presId="urn:microsoft.com/office/officeart/2005/8/layout/chevron1"/>
    <dgm:cxn modelId="{355C94AB-2A78-4D9F-8396-21D0C280503F}" type="presParOf" srcId="{6061F375-7B1C-4ACF-8FF5-E748ED76D491}" destId="{DD2F403F-A9BF-4D3F-B626-43AA064AF3D2}" srcOrd="4" destOrd="0" presId="urn:microsoft.com/office/officeart/2005/8/layout/chevron1"/>
    <dgm:cxn modelId="{A5C2CB45-5260-43E1-AD27-B63E535CC012}" type="presParOf" srcId="{6061F375-7B1C-4ACF-8FF5-E748ED76D491}" destId="{9350A490-1671-48DA-9B6D-72A8C90CBE70}" srcOrd="5" destOrd="0" presId="urn:microsoft.com/office/officeart/2005/8/layout/chevron1"/>
    <dgm:cxn modelId="{BDE330CF-35CD-4A56-AAA9-9EE17DFCBF5C}" type="presParOf" srcId="{6061F375-7B1C-4ACF-8FF5-E748ED76D491}" destId="{EC73E66B-6610-4215-94B7-4AD164CF15C4}" srcOrd="6" destOrd="0" presId="urn:microsoft.com/office/officeart/2005/8/layout/chevron1"/>
    <dgm:cxn modelId="{B3CFB4EC-7DC6-4AC1-BD80-45C735397D82}" type="presParOf" srcId="{6061F375-7B1C-4ACF-8FF5-E748ED76D491}" destId="{894207C0-9C49-493E-AEF7-0571814666B5}" srcOrd="7" destOrd="0" presId="urn:microsoft.com/office/officeart/2005/8/layout/chevron1"/>
    <dgm:cxn modelId="{A6BA13C0-A6D6-413F-91CC-E7B9F3496CE4}" type="presParOf" srcId="{6061F375-7B1C-4ACF-8FF5-E748ED76D491}" destId="{0813DD5F-3DB4-498F-A80E-5985D58997CC}" srcOrd="8" destOrd="0" presId="urn:microsoft.com/office/officeart/2005/8/layout/chevron1"/>
  </dgm:cxnLst>
  <dgm:bg>
    <a:effectLst>
      <a:outerShdw blurRad="152400" dist="317500" dir="5400000" sx="90000" sy="-19000" rotWithShape="0">
        <a:prstClr val="black">
          <a:alpha val="8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2F88A2-6B97-46E7-AF6B-F161D6D6BCCF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160E06F-3D98-4970-A61A-0014F00C15B2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Data Capture</a:t>
          </a:r>
        </a:p>
      </dgm:t>
    </dgm:pt>
    <dgm:pt modelId="{3F2A8DD7-8434-470A-8EA6-D3BC1EF03A53}" type="parTrans" cxnId="{C810F131-59BC-44BB-8D99-EEFB834624DF}">
      <dgm:prSet/>
      <dgm:spPr/>
      <dgm:t>
        <a:bodyPr/>
        <a:lstStyle/>
        <a:p>
          <a:endParaRPr lang="en-US"/>
        </a:p>
      </dgm:t>
    </dgm:pt>
    <dgm:pt modelId="{9AB921B1-8C72-497C-866F-38239E785185}" type="sibTrans" cxnId="{C810F131-59BC-44BB-8D99-EEFB834624DF}">
      <dgm:prSet/>
      <dgm:spPr/>
      <dgm:t>
        <a:bodyPr/>
        <a:lstStyle/>
        <a:p>
          <a:endParaRPr lang="en-US"/>
        </a:p>
      </dgm:t>
    </dgm:pt>
    <dgm:pt modelId="{EB232A7D-C703-4EED-85D2-53573EC5A80B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MIMO Conversion</a:t>
          </a:r>
        </a:p>
      </dgm:t>
    </dgm:pt>
    <dgm:pt modelId="{73510555-E294-4A62-A492-E0BC98214340}" type="parTrans" cxnId="{1D278F31-CEBE-4867-BDBB-DC2DF5AE7821}">
      <dgm:prSet/>
      <dgm:spPr/>
      <dgm:t>
        <a:bodyPr/>
        <a:lstStyle/>
        <a:p>
          <a:endParaRPr lang="en-US"/>
        </a:p>
      </dgm:t>
    </dgm:pt>
    <dgm:pt modelId="{5FDD97B1-A77D-4C19-8B66-F7D2100493A5}" type="sibTrans" cxnId="{1D278F31-CEBE-4867-BDBB-DC2DF5AE7821}">
      <dgm:prSet/>
      <dgm:spPr/>
      <dgm:t>
        <a:bodyPr/>
        <a:lstStyle/>
        <a:p>
          <a:endParaRPr lang="en-US"/>
        </a:p>
      </dgm:t>
    </dgm:pt>
    <dgm:pt modelId="{D70863EE-A365-4306-B05D-CDDBC8D1CF2C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Rectilinear Scanning</a:t>
          </a:r>
        </a:p>
      </dgm:t>
    </dgm:pt>
    <dgm:pt modelId="{57F4EC25-D5AF-4C2E-8EF8-812903F42FE3}" type="parTrans" cxnId="{4724FDBB-CF8C-41F3-A80D-5C1FCD0DCABC}">
      <dgm:prSet/>
      <dgm:spPr/>
      <dgm:t>
        <a:bodyPr/>
        <a:lstStyle/>
        <a:p>
          <a:endParaRPr lang="en-US"/>
        </a:p>
      </dgm:t>
    </dgm:pt>
    <dgm:pt modelId="{25F161EC-063F-47B2-867E-9C30FE9BDC1D}" type="sibTrans" cxnId="{4724FDBB-CF8C-41F3-A80D-5C1FCD0DCABC}">
      <dgm:prSet/>
      <dgm:spPr/>
      <dgm:t>
        <a:bodyPr/>
        <a:lstStyle/>
        <a:p>
          <a:endParaRPr lang="en-US"/>
        </a:p>
      </dgm:t>
    </dgm:pt>
    <dgm:pt modelId="{C7D472E6-6F0D-4EA5-B4AF-1CC8D7983F74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Cylindrical Scanning</a:t>
          </a:r>
        </a:p>
      </dgm:t>
    </dgm:pt>
    <dgm:pt modelId="{A9B43B65-FA14-4D07-BEC2-34ECAE506BF1}" type="parTrans" cxnId="{AEF708D7-D2C9-43AA-84EC-0A36A059787B}">
      <dgm:prSet/>
      <dgm:spPr/>
      <dgm:t>
        <a:bodyPr/>
        <a:lstStyle/>
        <a:p>
          <a:endParaRPr lang="en-US"/>
        </a:p>
      </dgm:t>
    </dgm:pt>
    <dgm:pt modelId="{ECAF0479-4974-48EF-8DF1-B6EA6005B6DD}" type="sibTrans" cxnId="{AEF708D7-D2C9-43AA-84EC-0A36A059787B}">
      <dgm:prSet/>
      <dgm:spPr/>
      <dgm:t>
        <a:bodyPr/>
        <a:lstStyle/>
        <a:p>
          <a:endParaRPr lang="en-US"/>
        </a:p>
      </dgm:t>
    </dgm:pt>
    <dgm:pt modelId="{9D89DABA-D5FC-48EB-9D60-FC6DC38EAFBA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/>
            <a:t>Scanner Results</a:t>
          </a:r>
          <a:endParaRPr lang="en-US" dirty="0"/>
        </a:p>
      </dgm:t>
    </dgm:pt>
    <dgm:pt modelId="{19725FA7-1D90-4CDF-807C-E623B7823949}" type="parTrans" cxnId="{30C9BBAA-83ED-4FBE-9FBD-4F3EF3EDB52E}">
      <dgm:prSet/>
      <dgm:spPr/>
      <dgm:t>
        <a:bodyPr/>
        <a:lstStyle/>
        <a:p>
          <a:endParaRPr lang="en-US"/>
        </a:p>
      </dgm:t>
    </dgm:pt>
    <dgm:pt modelId="{13B2D17E-8779-4D6A-A96B-4E51163F9BC5}" type="sibTrans" cxnId="{30C9BBAA-83ED-4FBE-9FBD-4F3EF3EDB52E}">
      <dgm:prSet/>
      <dgm:spPr/>
      <dgm:t>
        <a:bodyPr/>
        <a:lstStyle/>
        <a:p>
          <a:endParaRPr lang="en-US"/>
        </a:p>
      </dgm:t>
    </dgm:pt>
    <dgm:pt modelId="{6061F375-7B1C-4ACF-8FF5-E748ED76D491}" type="pres">
      <dgm:prSet presAssocID="{692F88A2-6B97-46E7-AF6B-F161D6D6BCCF}" presName="Name0" presStyleCnt="0">
        <dgm:presLayoutVars>
          <dgm:dir/>
          <dgm:animLvl val="lvl"/>
          <dgm:resizeHandles val="exact"/>
        </dgm:presLayoutVars>
      </dgm:prSet>
      <dgm:spPr/>
    </dgm:pt>
    <dgm:pt modelId="{A6BF80C5-FD45-4693-A3CD-A1EC98959643}" type="pres">
      <dgm:prSet presAssocID="{8160E06F-3D98-4970-A61A-0014F00C15B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8401F9-6282-4530-9CA5-69016D90CD68}" type="pres">
      <dgm:prSet presAssocID="{9AB921B1-8C72-497C-866F-38239E785185}" presName="parTxOnlySpace" presStyleCnt="0"/>
      <dgm:spPr/>
    </dgm:pt>
    <dgm:pt modelId="{2EACF11B-78C6-47C0-ABFA-D70B1C4809D5}" type="pres">
      <dgm:prSet presAssocID="{EB232A7D-C703-4EED-85D2-53573EC5A80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86B975D-E1B9-4B83-BD2D-49450FA4DD8C}" type="pres">
      <dgm:prSet presAssocID="{5FDD97B1-A77D-4C19-8B66-F7D2100493A5}" presName="parTxOnlySpace" presStyleCnt="0"/>
      <dgm:spPr/>
    </dgm:pt>
    <dgm:pt modelId="{DD2F403F-A9BF-4D3F-B626-43AA064AF3D2}" type="pres">
      <dgm:prSet presAssocID="{D70863EE-A365-4306-B05D-CDDBC8D1CF2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0A490-1671-48DA-9B6D-72A8C90CBE70}" type="pres">
      <dgm:prSet presAssocID="{25F161EC-063F-47B2-867E-9C30FE9BDC1D}" presName="parTxOnlySpace" presStyleCnt="0"/>
      <dgm:spPr/>
    </dgm:pt>
    <dgm:pt modelId="{EC73E66B-6610-4215-94B7-4AD164CF15C4}" type="pres">
      <dgm:prSet presAssocID="{C7D472E6-6F0D-4EA5-B4AF-1CC8D7983F7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A7452BF-4683-4692-817B-8E39143D64F1}" type="pres">
      <dgm:prSet presAssocID="{ECAF0479-4974-48EF-8DF1-B6EA6005B6DD}" presName="parTxOnlySpace" presStyleCnt="0"/>
      <dgm:spPr/>
    </dgm:pt>
    <dgm:pt modelId="{24679FE7-F07C-4468-9328-7C7A91CE614F}" type="pres">
      <dgm:prSet presAssocID="{9D89DABA-D5FC-48EB-9D60-FC6DC38EAFB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8F29F0A-541A-4B15-9D23-37E478D8A33D}" type="presOf" srcId="{EB232A7D-C703-4EED-85D2-53573EC5A80B}" destId="{2EACF11B-78C6-47C0-ABFA-D70B1C4809D5}" srcOrd="0" destOrd="0" presId="urn:microsoft.com/office/officeart/2005/8/layout/chevron1"/>
    <dgm:cxn modelId="{07671210-F4DB-45A6-A3A5-EC8B7E747FFF}" type="presOf" srcId="{D70863EE-A365-4306-B05D-CDDBC8D1CF2C}" destId="{DD2F403F-A9BF-4D3F-B626-43AA064AF3D2}" srcOrd="0" destOrd="0" presId="urn:microsoft.com/office/officeart/2005/8/layout/chevron1"/>
    <dgm:cxn modelId="{96957119-92CB-446B-9A77-4E87C66F8792}" type="presOf" srcId="{C7D472E6-6F0D-4EA5-B4AF-1CC8D7983F74}" destId="{EC73E66B-6610-4215-94B7-4AD164CF15C4}" srcOrd="0" destOrd="0" presId="urn:microsoft.com/office/officeart/2005/8/layout/chevron1"/>
    <dgm:cxn modelId="{1D278F31-CEBE-4867-BDBB-DC2DF5AE7821}" srcId="{692F88A2-6B97-46E7-AF6B-F161D6D6BCCF}" destId="{EB232A7D-C703-4EED-85D2-53573EC5A80B}" srcOrd="1" destOrd="0" parTransId="{73510555-E294-4A62-A492-E0BC98214340}" sibTransId="{5FDD97B1-A77D-4C19-8B66-F7D2100493A5}"/>
    <dgm:cxn modelId="{C810F131-59BC-44BB-8D99-EEFB834624DF}" srcId="{692F88A2-6B97-46E7-AF6B-F161D6D6BCCF}" destId="{8160E06F-3D98-4970-A61A-0014F00C15B2}" srcOrd="0" destOrd="0" parTransId="{3F2A8DD7-8434-470A-8EA6-D3BC1EF03A53}" sibTransId="{9AB921B1-8C72-497C-866F-38239E785185}"/>
    <dgm:cxn modelId="{AF52C295-04CE-4F7B-8E22-B1219B39F8BC}" type="presOf" srcId="{692F88A2-6B97-46E7-AF6B-F161D6D6BCCF}" destId="{6061F375-7B1C-4ACF-8FF5-E748ED76D491}" srcOrd="0" destOrd="0" presId="urn:microsoft.com/office/officeart/2005/8/layout/chevron1"/>
    <dgm:cxn modelId="{811EDB98-0117-4067-892F-1D6FCEA72888}" type="presOf" srcId="{8160E06F-3D98-4970-A61A-0014F00C15B2}" destId="{A6BF80C5-FD45-4693-A3CD-A1EC98959643}" srcOrd="0" destOrd="0" presId="urn:microsoft.com/office/officeart/2005/8/layout/chevron1"/>
    <dgm:cxn modelId="{90DFF1A7-C410-47DC-9B4A-D3C82177C64C}" type="presOf" srcId="{9D89DABA-D5FC-48EB-9D60-FC6DC38EAFBA}" destId="{24679FE7-F07C-4468-9328-7C7A91CE614F}" srcOrd="0" destOrd="0" presId="urn:microsoft.com/office/officeart/2005/8/layout/chevron1"/>
    <dgm:cxn modelId="{30C9BBAA-83ED-4FBE-9FBD-4F3EF3EDB52E}" srcId="{692F88A2-6B97-46E7-AF6B-F161D6D6BCCF}" destId="{9D89DABA-D5FC-48EB-9D60-FC6DC38EAFBA}" srcOrd="4" destOrd="0" parTransId="{19725FA7-1D90-4CDF-807C-E623B7823949}" sibTransId="{13B2D17E-8779-4D6A-A96B-4E51163F9BC5}"/>
    <dgm:cxn modelId="{4724FDBB-CF8C-41F3-A80D-5C1FCD0DCABC}" srcId="{692F88A2-6B97-46E7-AF6B-F161D6D6BCCF}" destId="{D70863EE-A365-4306-B05D-CDDBC8D1CF2C}" srcOrd="2" destOrd="0" parTransId="{57F4EC25-D5AF-4C2E-8EF8-812903F42FE3}" sibTransId="{25F161EC-063F-47B2-867E-9C30FE9BDC1D}"/>
    <dgm:cxn modelId="{AEF708D7-D2C9-43AA-84EC-0A36A059787B}" srcId="{692F88A2-6B97-46E7-AF6B-F161D6D6BCCF}" destId="{C7D472E6-6F0D-4EA5-B4AF-1CC8D7983F74}" srcOrd="3" destOrd="0" parTransId="{A9B43B65-FA14-4D07-BEC2-34ECAE506BF1}" sibTransId="{ECAF0479-4974-48EF-8DF1-B6EA6005B6DD}"/>
    <dgm:cxn modelId="{FAE673C7-36AE-43CB-849F-6E8E42A51F7D}" type="presParOf" srcId="{6061F375-7B1C-4ACF-8FF5-E748ED76D491}" destId="{A6BF80C5-FD45-4693-A3CD-A1EC98959643}" srcOrd="0" destOrd="0" presId="urn:microsoft.com/office/officeart/2005/8/layout/chevron1"/>
    <dgm:cxn modelId="{555CFE37-F98F-4A18-BB60-DCCB600CF20E}" type="presParOf" srcId="{6061F375-7B1C-4ACF-8FF5-E748ED76D491}" destId="{D58401F9-6282-4530-9CA5-69016D90CD68}" srcOrd="1" destOrd="0" presId="urn:microsoft.com/office/officeart/2005/8/layout/chevron1"/>
    <dgm:cxn modelId="{59BE28B6-C2B7-478A-81F2-251B1BBFE56E}" type="presParOf" srcId="{6061F375-7B1C-4ACF-8FF5-E748ED76D491}" destId="{2EACF11B-78C6-47C0-ABFA-D70B1C4809D5}" srcOrd="2" destOrd="0" presId="urn:microsoft.com/office/officeart/2005/8/layout/chevron1"/>
    <dgm:cxn modelId="{B083A936-B3B5-4FA6-A406-0595E8671EB8}" type="presParOf" srcId="{6061F375-7B1C-4ACF-8FF5-E748ED76D491}" destId="{186B975D-E1B9-4B83-BD2D-49450FA4DD8C}" srcOrd="3" destOrd="0" presId="urn:microsoft.com/office/officeart/2005/8/layout/chevron1"/>
    <dgm:cxn modelId="{355C94AB-2A78-4D9F-8396-21D0C280503F}" type="presParOf" srcId="{6061F375-7B1C-4ACF-8FF5-E748ED76D491}" destId="{DD2F403F-A9BF-4D3F-B626-43AA064AF3D2}" srcOrd="4" destOrd="0" presId="urn:microsoft.com/office/officeart/2005/8/layout/chevron1"/>
    <dgm:cxn modelId="{A5C2CB45-5260-43E1-AD27-B63E535CC012}" type="presParOf" srcId="{6061F375-7B1C-4ACF-8FF5-E748ED76D491}" destId="{9350A490-1671-48DA-9B6D-72A8C90CBE70}" srcOrd="5" destOrd="0" presId="urn:microsoft.com/office/officeart/2005/8/layout/chevron1"/>
    <dgm:cxn modelId="{BDE330CF-35CD-4A56-AAA9-9EE17DFCBF5C}" type="presParOf" srcId="{6061F375-7B1C-4ACF-8FF5-E748ED76D491}" destId="{EC73E66B-6610-4215-94B7-4AD164CF15C4}" srcOrd="6" destOrd="0" presId="urn:microsoft.com/office/officeart/2005/8/layout/chevron1"/>
    <dgm:cxn modelId="{89C2E0DB-3DB7-4405-90CC-559733237FDE}" type="presParOf" srcId="{6061F375-7B1C-4ACF-8FF5-E748ED76D491}" destId="{3A7452BF-4683-4692-817B-8E39143D64F1}" srcOrd="7" destOrd="0" presId="urn:microsoft.com/office/officeart/2005/8/layout/chevron1"/>
    <dgm:cxn modelId="{2FC18083-68B0-4BCC-9A65-8CE639BFF498}" type="presParOf" srcId="{6061F375-7B1C-4ACF-8FF5-E748ED76D491}" destId="{24679FE7-F07C-4468-9328-7C7A91CE614F}" srcOrd="8" destOrd="0" presId="urn:microsoft.com/office/officeart/2005/8/layout/chevron1"/>
  </dgm:cxnLst>
  <dgm:bg>
    <a:effectLst>
      <a:outerShdw blurRad="152400" dist="317500" dir="5400000" sx="90000" sy="-19000" rotWithShape="0">
        <a:prstClr val="black">
          <a:alpha val="8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2F88A2-6B97-46E7-AF6B-F161D6D6BCCF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160E06F-3D98-4970-A61A-0014F00C15B2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Data Capture</a:t>
          </a:r>
        </a:p>
      </dgm:t>
    </dgm:pt>
    <dgm:pt modelId="{3F2A8DD7-8434-470A-8EA6-D3BC1EF03A53}" type="parTrans" cxnId="{C810F131-59BC-44BB-8D99-EEFB834624DF}">
      <dgm:prSet/>
      <dgm:spPr/>
      <dgm:t>
        <a:bodyPr/>
        <a:lstStyle/>
        <a:p>
          <a:endParaRPr lang="en-US"/>
        </a:p>
      </dgm:t>
    </dgm:pt>
    <dgm:pt modelId="{9AB921B1-8C72-497C-866F-38239E785185}" type="sibTrans" cxnId="{C810F131-59BC-44BB-8D99-EEFB834624DF}">
      <dgm:prSet/>
      <dgm:spPr/>
      <dgm:t>
        <a:bodyPr/>
        <a:lstStyle/>
        <a:p>
          <a:endParaRPr lang="en-US"/>
        </a:p>
      </dgm:t>
    </dgm:pt>
    <dgm:pt modelId="{EB232A7D-C703-4EED-85D2-53573EC5A80B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MIMO Conversion</a:t>
          </a:r>
        </a:p>
      </dgm:t>
    </dgm:pt>
    <dgm:pt modelId="{73510555-E294-4A62-A492-E0BC98214340}" type="parTrans" cxnId="{1D278F31-CEBE-4867-BDBB-DC2DF5AE7821}">
      <dgm:prSet/>
      <dgm:spPr/>
      <dgm:t>
        <a:bodyPr/>
        <a:lstStyle/>
        <a:p>
          <a:endParaRPr lang="en-US"/>
        </a:p>
      </dgm:t>
    </dgm:pt>
    <dgm:pt modelId="{5FDD97B1-A77D-4C19-8B66-F7D2100493A5}" type="sibTrans" cxnId="{1D278F31-CEBE-4867-BDBB-DC2DF5AE7821}">
      <dgm:prSet/>
      <dgm:spPr/>
      <dgm:t>
        <a:bodyPr/>
        <a:lstStyle/>
        <a:p>
          <a:endParaRPr lang="en-US"/>
        </a:p>
      </dgm:t>
    </dgm:pt>
    <dgm:pt modelId="{D70863EE-A365-4306-B05D-CDDBC8D1CF2C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Rectilinear Scanning</a:t>
          </a:r>
        </a:p>
      </dgm:t>
    </dgm:pt>
    <dgm:pt modelId="{57F4EC25-D5AF-4C2E-8EF8-812903F42FE3}" type="parTrans" cxnId="{4724FDBB-CF8C-41F3-A80D-5C1FCD0DCABC}">
      <dgm:prSet/>
      <dgm:spPr/>
      <dgm:t>
        <a:bodyPr/>
        <a:lstStyle/>
        <a:p>
          <a:endParaRPr lang="en-US"/>
        </a:p>
      </dgm:t>
    </dgm:pt>
    <dgm:pt modelId="{25F161EC-063F-47B2-867E-9C30FE9BDC1D}" type="sibTrans" cxnId="{4724FDBB-CF8C-41F3-A80D-5C1FCD0DCABC}">
      <dgm:prSet/>
      <dgm:spPr/>
      <dgm:t>
        <a:bodyPr/>
        <a:lstStyle/>
        <a:p>
          <a:endParaRPr lang="en-US"/>
        </a:p>
      </dgm:t>
    </dgm:pt>
    <dgm:pt modelId="{C7D472E6-6F0D-4EA5-B4AF-1CC8D7983F74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Cylindrical Scanning</a:t>
          </a:r>
        </a:p>
      </dgm:t>
    </dgm:pt>
    <dgm:pt modelId="{A9B43B65-FA14-4D07-BEC2-34ECAE506BF1}" type="parTrans" cxnId="{AEF708D7-D2C9-43AA-84EC-0A36A059787B}">
      <dgm:prSet/>
      <dgm:spPr/>
      <dgm:t>
        <a:bodyPr/>
        <a:lstStyle/>
        <a:p>
          <a:endParaRPr lang="en-US"/>
        </a:p>
      </dgm:t>
    </dgm:pt>
    <dgm:pt modelId="{ECAF0479-4974-48EF-8DF1-B6EA6005B6DD}" type="sibTrans" cxnId="{AEF708D7-D2C9-43AA-84EC-0A36A059787B}">
      <dgm:prSet/>
      <dgm:spPr/>
      <dgm:t>
        <a:bodyPr/>
        <a:lstStyle/>
        <a:p>
          <a:endParaRPr lang="en-US"/>
        </a:p>
      </dgm:t>
    </dgm:pt>
    <dgm:pt modelId="{854E64E5-FC9B-46C1-B9C7-452934A6553F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/>
            <a:t>Scanner Results</a:t>
          </a:r>
          <a:endParaRPr lang="en-US" dirty="0"/>
        </a:p>
      </dgm:t>
    </dgm:pt>
    <dgm:pt modelId="{6C0CE573-8440-4A3B-B5DE-30FA8CDA1BF3}" type="parTrans" cxnId="{CB096AE1-E815-4328-8D54-51722A66F767}">
      <dgm:prSet/>
      <dgm:spPr/>
      <dgm:t>
        <a:bodyPr/>
        <a:lstStyle/>
        <a:p>
          <a:endParaRPr lang="en-US"/>
        </a:p>
      </dgm:t>
    </dgm:pt>
    <dgm:pt modelId="{6CB96B8C-A3E8-41EB-9110-D520ED28AD77}" type="sibTrans" cxnId="{CB096AE1-E815-4328-8D54-51722A66F767}">
      <dgm:prSet/>
      <dgm:spPr/>
      <dgm:t>
        <a:bodyPr/>
        <a:lstStyle/>
        <a:p>
          <a:endParaRPr lang="en-US"/>
        </a:p>
      </dgm:t>
    </dgm:pt>
    <dgm:pt modelId="{6061F375-7B1C-4ACF-8FF5-E748ED76D491}" type="pres">
      <dgm:prSet presAssocID="{692F88A2-6B97-46E7-AF6B-F161D6D6BCCF}" presName="Name0" presStyleCnt="0">
        <dgm:presLayoutVars>
          <dgm:dir/>
          <dgm:animLvl val="lvl"/>
          <dgm:resizeHandles val="exact"/>
        </dgm:presLayoutVars>
      </dgm:prSet>
      <dgm:spPr/>
    </dgm:pt>
    <dgm:pt modelId="{A6BF80C5-FD45-4693-A3CD-A1EC98959643}" type="pres">
      <dgm:prSet presAssocID="{8160E06F-3D98-4970-A61A-0014F00C15B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8401F9-6282-4530-9CA5-69016D90CD68}" type="pres">
      <dgm:prSet presAssocID="{9AB921B1-8C72-497C-866F-38239E785185}" presName="parTxOnlySpace" presStyleCnt="0"/>
      <dgm:spPr/>
    </dgm:pt>
    <dgm:pt modelId="{2EACF11B-78C6-47C0-ABFA-D70B1C4809D5}" type="pres">
      <dgm:prSet presAssocID="{EB232A7D-C703-4EED-85D2-53573EC5A80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86B975D-E1B9-4B83-BD2D-49450FA4DD8C}" type="pres">
      <dgm:prSet presAssocID="{5FDD97B1-A77D-4C19-8B66-F7D2100493A5}" presName="parTxOnlySpace" presStyleCnt="0"/>
      <dgm:spPr/>
    </dgm:pt>
    <dgm:pt modelId="{DD2F403F-A9BF-4D3F-B626-43AA064AF3D2}" type="pres">
      <dgm:prSet presAssocID="{D70863EE-A365-4306-B05D-CDDBC8D1CF2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0A490-1671-48DA-9B6D-72A8C90CBE70}" type="pres">
      <dgm:prSet presAssocID="{25F161EC-063F-47B2-867E-9C30FE9BDC1D}" presName="parTxOnlySpace" presStyleCnt="0"/>
      <dgm:spPr/>
    </dgm:pt>
    <dgm:pt modelId="{EC73E66B-6610-4215-94B7-4AD164CF15C4}" type="pres">
      <dgm:prSet presAssocID="{C7D472E6-6F0D-4EA5-B4AF-1CC8D7983F7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06A6C32-D220-4906-8025-B2C1E5066F69}" type="pres">
      <dgm:prSet presAssocID="{ECAF0479-4974-48EF-8DF1-B6EA6005B6DD}" presName="parTxOnlySpace" presStyleCnt="0"/>
      <dgm:spPr/>
    </dgm:pt>
    <dgm:pt modelId="{0B87C4F1-7158-425F-ADCF-E7EC3AAA5612}" type="pres">
      <dgm:prSet presAssocID="{854E64E5-FC9B-46C1-B9C7-452934A655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8F29F0A-541A-4B15-9D23-37E478D8A33D}" type="presOf" srcId="{EB232A7D-C703-4EED-85D2-53573EC5A80B}" destId="{2EACF11B-78C6-47C0-ABFA-D70B1C4809D5}" srcOrd="0" destOrd="0" presId="urn:microsoft.com/office/officeart/2005/8/layout/chevron1"/>
    <dgm:cxn modelId="{07671210-F4DB-45A6-A3A5-EC8B7E747FFF}" type="presOf" srcId="{D70863EE-A365-4306-B05D-CDDBC8D1CF2C}" destId="{DD2F403F-A9BF-4D3F-B626-43AA064AF3D2}" srcOrd="0" destOrd="0" presId="urn:microsoft.com/office/officeart/2005/8/layout/chevron1"/>
    <dgm:cxn modelId="{96957119-92CB-446B-9A77-4E87C66F8792}" type="presOf" srcId="{C7D472E6-6F0D-4EA5-B4AF-1CC8D7983F74}" destId="{EC73E66B-6610-4215-94B7-4AD164CF15C4}" srcOrd="0" destOrd="0" presId="urn:microsoft.com/office/officeart/2005/8/layout/chevron1"/>
    <dgm:cxn modelId="{1D278F31-CEBE-4867-BDBB-DC2DF5AE7821}" srcId="{692F88A2-6B97-46E7-AF6B-F161D6D6BCCF}" destId="{EB232A7D-C703-4EED-85D2-53573EC5A80B}" srcOrd="1" destOrd="0" parTransId="{73510555-E294-4A62-A492-E0BC98214340}" sibTransId="{5FDD97B1-A77D-4C19-8B66-F7D2100493A5}"/>
    <dgm:cxn modelId="{C810F131-59BC-44BB-8D99-EEFB834624DF}" srcId="{692F88A2-6B97-46E7-AF6B-F161D6D6BCCF}" destId="{8160E06F-3D98-4970-A61A-0014F00C15B2}" srcOrd="0" destOrd="0" parTransId="{3F2A8DD7-8434-470A-8EA6-D3BC1EF03A53}" sibTransId="{9AB921B1-8C72-497C-866F-38239E785185}"/>
    <dgm:cxn modelId="{AC211791-BB99-4BF0-A243-2B192E3D1FD4}" type="presOf" srcId="{854E64E5-FC9B-46C1-B9C7-452934A6553F}" destId="{0B87C4F1-7158-425F-ADCF-E7EC3AAA5612}" srcOrd="0" destOrd="0" presId="urn:microsoft.com/office/officeart/2005/8/layout/chevron1"/>
    <dgm:cxn modelId="{AF52C295-04CE-4F7B-8E22-B1219B39F8BC}" type="presOf" srcId="{692F88A2-6B97-46E7-AF6B-F161D6D6BCCF}" destId="{6061F375-7B1C-4ACF-8FF5-E748ED76D491}" srcOrd="0" destOrd="0" presId="urn:microsoft.com/office/officeart/2005/8/layout/chevron1"/>
    <dgm:cxn modelId="{811EDB98-0117-4067-892F-1D6FCEA72888}" type="presOf" srcId="{8160E06F-3D98-4970-A61A-0014F00C15B2}" destId="{A6BF80C5-FD45-4693-A3CD-A1EC98959643}" srcOrd="0" destOrd="0" presId="urn:microsoft.com/office/officeart/2005/8/layout/chevron1"/>
    <dgm:cxn modelId="{4724FDBB-CF8C-41F3-A80D-5C1FCD0DCABC}" srcId="{692F88A2-6B97-46E7-AF6B-F161D6D6BCCF}" destId="{D70863EE-A365-4306-B05D-CDDBC8D1CF2C}" srcOrd="2" destOrd="0" parTransId="{57F4EC25-D5AF-4C2E-8EF8-812903F42FE3}" sibTransId="{25F161EC-063F-47B2-867E-9C30FE9BDC1D}"/>
    <dgm:cxn modelId="{AEF708D7-D2C9-43AA-84EC-0A36A059787B}" srcId="{692F88A2-6B97-46E7-AF6B-F161D6D6BCCF}" destId="{C7D472E6-6F0D-4EA5-B4AF-1CC8D7983F74}" srcOrd="3" destOrd="0" parTransId="{A9B43B65-FA14-4D07-BEC2-34ECAE506BF1}" sibTransId="{ECAF0479-4974-48EF-8DF1-B6EA6005B6DD}"/>
    <dgm:cxn modelId="{CB096AE1-E815-4328-8D54-51722A66F767}" srcId="{692F88A2-6B97-46E7-AF6B-F161D6D6BCCF}" destId="{854E64E5-FC9B-46C1-B9C7-452934A6553F}" srcOrd="4" destOrd="0" parTransId="{6C0CE573-8440-4A3B-B5DE-30FA8CDA1BF3}" sibTransId="{6CB96B8C-A3E8-41EB-9110-D520ED28AD77}"/>
    <dgm:cxn modelId="{FAE673C7-36AE-43CB-849F-6E8E42A51F7D}" type="presParOf" srcId="{6061F375-7B1C-4ACF-8FF5-E748ED76D491}" destId="{A6BF80C5-FD45-4693-A3CD-A1EC98959643}" srcOrd="0" destOrd="0" presId="urn:microsoft.com/office/officeart/2005/8/layout/chevron1"/>
    <dgm:cxn modelId="{555CFE37-F98F-4A18-BB60-DCCB600CF20E}" type="presParOf" srcId="{6061F375-7B1C-4ACF-8FF5-E748ED76D491}" destId="{D58401F9-6282-4530-9CA5-69016D90CD68}" srcOrd="1" destOrd="0" presId="urn:microsoft.com/office/officeart/2005/8/layout/chevron1"/>
    <dgm:cxn modelId="{59BE28B6-C2B7-478A-81F2-251B1BBFE56E}" type="presParOf" srcId="{6061F375-7B1C-4ACF-8FF5-E748ED76D491}" destId="{2EACF11B-78C6-47C0-ABFA-D70B1C4809D5}" srcOrd="2" destOrd="0" presId="urn:microsoft.com/office/officeart/2005/8/layout/chevron1"/>
    <dgm:cxn modelId="{B083A936-B3B5-4FA6-A406-0595E8671EB8}" type="presParOf" srcId="{6061F375-7B1C-4ACF-8FF5-E748ED76D491}" destId="{186B975D-E1B9-4B83-BD2D-49450FA4DD8C}" srcOrd="3" destOrd="0" presId="urn:microsoft.com/office/officeart/2005/8/layout/chevron1"/>
    <dgm:cxn modelId="{355C94AB-2A78-4D9F-8396-21D0C280503F}" type="presParOf" srcId="{6061F375-7B1C-4ACF-8FF5-E748ED76D491}" destId="{DD2F403F-A9BF-4D3F-B626-43AA064AF3D2}" srcOrd="4" destOrd="0" presId="urn:microsoft.com/office/officeart/2005/8/layout/chevron1"/>
    <dgm:cxn modelId="{A5C2CB45-5260-43E1-AD27-B63E535CC012}" type="presParOf" srcId="{6061F375-7B1C-4ACF-8FF5-E748ED76D491}" destId="{9350A490-1671-48DA-9B6D-72A8C90CBE70}" srcOrd="5" destOrd="0" presId="urn:microsoft.com/office/officeart/2005/8/layout/chevron1"/>
    <dgm:cxn modelId="{BDE330CF-35CD-4A56-AAA9-9EE17DFCBF5C}" type="presParOf" srcId="{6061F375-7B1C-4ACF-8FF5-E748ED76D491}" destId="{EC73E66B-6610-4215-94B7-4AD164CF15C4}" srcOrd="6" destOrd="0" presId="urn:microsoft.com/office/officeart/2005/8/layout/chevron1"/>
    <dgm:cxn modelId="{18335EAD-2195-4507-8D69-E348F1D16A0B}" type="presParOf" srcId="{6061F375-7B1C-4ACF-8FF5-E748ED76D491}" destId="{106A6C32-D220-4906-8025-B2C1E5066F69}" srcOrd="7" destOrd="0" presId="urn:microsoft.com/office/officeart/2005/8/layout/chevron1"/>
    <dgm:cxn modelId="{C2CDC7C1-C539-40DE-8F90-1D9A6F97E60E}" type="presParOf" srcId="{6061F375-7B1C-4ACF-8FF5-E748ED76D491}" destId="{0B87C4F1-7158-425F-ADCF-E7EC3AAA5612}" srcOrd="8" destOrd="0" presId="urn:microsoft.com/office/officeart/2005/8/layout/chevron1"/>
  </dgm:cxnLst>
  <dgm:bg>
    <a:effectLst>
      <a:outerShdw blurRad="152400" dist="317500" dir="5400000" sx="90000" sy="-19000" rotWithShape="0">
        <a:prstClr val="black">
          <a:alpha val="8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2F88A2-6B97-46E7-AF6B-F161D6D6BCCF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160E06F-3D98-4970-A61A-0014F00C15B2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Data Capture</a:t>
          </a:r>
        </a:p>
      </dgm:t>
    </dgm:pt>
    <dgm:pt modelId="{3F2A8DD7-8434-470A-8EA6-D3BC1EF03A53}" type="parTrans" cxnId="{C810F131-59BC-44BB-8D99-EEFB834624DF}">
      <dgm:prSet/>
      <dgm:spPr/>
      <dgm:t>
        <a:bodyPr/>
        <a:lstStyle/>
        <a:p>
          <a:endParaRPr lang="en-US"/>
        </a:p>
      </dgm:t>
    </dgm:pt>
    <dgm:pt modelId="{9AB921B1-8C72-497C-866F-38239E785185}" type="sibTrans" cxnId="{C810F131-59BC-44BB-8D99-EEFB834624DF}">
      <dgm:prSet/>
      <dgm:spPr/>
      <dgm:t>
        <a:bodyPr/>
        <a:lstStyle/>
        <a:p>
          <a:endParaRPr lang="en-US"/>
        </a:p>
      </dgm:t>
    </dgm:pt>
    <dgm:pt modelId="{EB232A7D-C703-4EED-85D2-53573EC5A80B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MIMO Conversion</a:t>
          </a:r>
        </a:p>
      </dgm:t>
    </dgm:pt>
    <dgm:pt modelId="{73510555-E294-4A62-A492-E0BC98214340}" type="parTrans" cxnId="{1D278F31-CEBE-4867-BDBB-DC2DF5AE7821}">
      <dgm:prSet/>
      <dgm:spPr/>
      <dgm:t>
        <a:bodyPr/>
        <a:lstStyle/>
        <a:p>
          <a:endParaRPr lang="en-US"/>
        </a:p>
      </dgm:t>
    </dgm:pt>
    <dgm:pt modelId="{5FDD97B1-A77D-4C19-8B66-F7D2100493A5}" type="sibTrans" cxnId="{1D278F31-CEBE-4867-BDBB-DC2DF5AE7821}">
      <dgm:prSet/>
      <dgm:spPr/>
      <dgm:t>
        <a:bodyPr/>
        <a:lstStyle/>
        <a:p>
          <a:endParaRPr lang="en-US"/>
        </a:p>
      </dgm:t>
    </dgm:pt>
    <dgm:pt modelId="{D70863EE-A365-4306-B05D-CDDBC8D1CF2C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Rectilinear Scanning</a:t>
          </a:r>
        </a:p>
      </dgm:t>
    </dgm:pt>
    <dgm:pt modelId="{57F4EC25-D5AF-4C2E-8EF8-812903F42FE3}" type="parTrans" cxnId="{4724FDBB-CF8C-41F3-A80D-5C1FCD0DCABC}">
      <dgm:prSet/>
      <dgm:spPr/>
      <dgm:t>
        <a:bodyPr/>
        <a:lstStyle/>
        <a:p>
          <a:endParaRPr lang="en-US"/>
        </a:p>
      </dgm:t>
    </dgm:pt>
    <dgm:pt modelId="{25F161EC-063F-47B2-867E-9C30FE9BDC1D}" type="sibTrans" cxnId="{4724FDBB-CF8C-41F3-A80D-5C1FCD0DCABC}">
      <dgm:prSet/>
      <dgm:spPr/>
      <dgm:t>
        <a:bodyPr/>
        <a:lstStyle/>
        <a:p>
          <a:endParaRPr lang="en-US"/>
        </a:p>
      </dgm:t>
    </dgm:pt>
    <dgm:pt modelId="{3D90DF13-01C5-4F54-BA9C-FB78AD8036F8}">
      <dgm:prSet phldrT="[Text]"/>
      <dgm:spPr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Cylindrical Scanning</a:t>
          </a:r>
        </a:p>
      </dgm:t>
    </dgm:pt>
    <dgm:pt modelId="{F71A39F4-CC07-4E2F-922F-FA1D81EA9B31}" type="parTrans" cxnId="{EDD73EA7-C706-47DB-AC6C-013A7F214B1B}">
      <dgm:prSet/>
      <dgm:spPr/>
      <dgm:t>
        <a:bodyPr/>
        <a:lstStyle/>
        <a:p>
          <a:endParaRPr lang="en-US"/>
        </a:p>
      </dgm:t>
    </dgm:pt>
    <dgm:pt modelId="{AFDA2ED2-3C85-4616-BE9D-EA99751E7625}" type="sibTrans" cxnId="{EDD73EA7-C706-47DB-AC6C-013A7F214B1B}">
      <dgm:prSet/>
      <dgm:spPr/>
      <dgm:t>
        <a:bodyPr/>
        <a:lstStyle/>
        <a:p>
          <a:endParaRPr lang="en-US"/>
        </a:p>
      </dgm:t>
    </dgm:pt>
    <dgm:pt modelId="{7724B66F-5E78-4DAA-9294-CA4CCD9B4CFE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Scanner Results</a:t>
          </a:r>
        </a:p>
      </dgm:t>
    </dgm:pt>
    <dgm:pt modelId="{282A2C33-3EF8-4830-9F8F-C57C5F98E04D}" type="parTrans" cxnId="{A15D808F-3111-4706-88A3-58982DA52A21}">
      <dgm:prSet/>
      <dgm:spPr/>
      <dgm:t>
        <a:bodyPr/>
        <a:lstStyle/>
        <a:p>
          <a:endParaRPr lang="en-US"/>
        </a:p>
      </dgm:t>
    </dgm:pt>
    <dgm:pt modelId="{8032DEE3-D97B-4857-BEBD-ECB13929C3B8}" type="sibTrans" cxnId="{A15D808F-3111-4706-88A3-58982DA52A21}">
      <dgm:prSet/>
      <dgm:spPr/>
      <dgm:t>
        <a:bodyPr/>
        <a:lstStyle/>
        <a:p>
          <a:endParaRPr lang="en-US"/>
        </a:p>
      </dgm:t>
    </dgm:pt>
    <dgm:pt modelId="{6061F375-7B1C-4ACF-8FF5-E748ED76D491}" type="pres">
      <dgm:prSet presAssocID="{692F88A2-6B97-46E7-AF6B-F161D6D6BCCF}" presName="Name0" presStyleCnt="0">
        <dgm:presLayoutVars>
          <dgm:dir/>
          <dgm:animLvl val="lvl"/>
          <dgm:resizeHandles val="exact"/>
        </dgm:presLayoutVars>
      </dgm:prSet>
      <dgm:spPr/>
    </dgm:pt>
    <dgm:pt modelId="{A6BF80C5-FD45-4693-A3CD-A1EC98959643}" type="pres">
      <dgm:prSet presAssocID="{8160E06F-3D98-4970-A61A-0014F00C15B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8401F9-6282-4530-9CA5-69016D90CD68}" type="pres">
      <dgm:prSet presAssocID="{9AB921B1-8C72-497C-866F-38239E785185}" presName="parTxOnlySpace" presStyleCnt="0"/>
      <dgm:spPr/>
    </dgm:pt>
    <dgm:pt modelId="{2EACF11B-78C6-47C0-ABFA-D70B1C4809D5}" type="pres">
      <dgm:prSet presAssocID="{EB232A7D-C703-4EED-85D2-53573EC5A80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86B975D-E1B9-4B83-BD2D-49450FA4DD8C}" type="pres">
      <dgm:prSet presAssocID="{5FDD97B1-A77D-4C19-8B66-F7D2100493A5}" presName="parTxOnlySpace" presStyleCnt="0"/>
      <dgm:spPr/>
    </dgm:pt>
    <dgm:pt modelId="{DD2F403F-A9BF-4D3F-B626-43AA064AF3D2}" type="pres">
      <dgm:prSet presAssocID="{D70863EE-A365-4306-B05D-CDDBC8D1CF2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D97751D-6330-4048-8F26-0238ADB37A85}" type="pres">
      <dgm:prSet presAssocID="{25F161EC-063F-47B2-867E-9C30FE9BDC1D}" presName="parTxOnlySpace" presStyleCnt="0"/>
      <dgm:spPr/>
    </dgm:pt>
    <dgm:pt modelId="{94BBA099-171C-4753-A40A-7F9D9462F457}" type="pres">
      <dgm:prSet presAssocID="{3D90DF13-01C5-4F54-BA9C-FB78AD8036F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F2D4BE7-209A-4A43-9847-F6D4CD91181A}" type="pres">
      <dgm:prSet presAssocID="{AFDA2ED2-3C85-4616-BE9D-EA99751E7625}" presName="parTxOnlySpace" presStyleCnt="0"/>
      <dgm:spPr/>
    </dgm:pt>
    <dgm:pt modelId="{78F93CC5-1F32-41D4-B8F2-F394259F9943}" type="pres">
      <dgm:prSet presAssocID="{7724B66F-5E78-4DAA-9294-CA4CCD9B4CF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8F29F0A-541A-4B15-9D23-37E478D8A33D}" type="presOf" srcId="{EB232A7D-C703-4EED-85D2-53573EC5A80B}" destId="{2EACF11B-78C6-47C0-ABFA-D70B1C4809D5}" srcOrd="0" destOrd="0" presId="urn:microsoft.com/office/officeart/2005/8/layout/chevron1"/>
    <dgm:cxn modelId="{07671210-F4DB-45A6-A3A5-EC8B7E747FFF}" type="presOf" srcId="{D70863EE-A365-4306-B05D-CDDBC8D1CF2C}" destId="{DD2F403F-A9BF-4D3F-B626-43AA064AF3D2}" srcOrd="0" destOrd="0" presId="urn:microsoft.com/office/officeart/2005/8/layout/chevron1"/>
    <dgm:cxn modelId="{1D278F31-CEBE-4867-BDBB-DC2DF5AE7821}" srcId="{692F88A2-6B97-46E7-AF6B-F161D6D6BCCF}" destId="{EB232A7D-C703-4EED-85D2-53573EC5A80B}" srcOrd="1" destOrd="0" parTransId="{73510555-E294-4A62-A492-E0BC98214340}" sibTransId="{5FDD97B1-A77D-4C19-8B66-F7D2100493A5}"/>
    <dgm:cxn modelId="{C810F131-59BC-44BB-8D99-EEFB834624DF}" srcId="{692F88A2-6B97-46E7-AF6B-F161D6D6BCCF}" destId="{8160E06F-3D98-4970-A61A-0014F00C15B2}" srcOrd="0" destOrd="0" parTransId="{3F2A8DD7-8434-470A-8EA6-D3BC1EF03A53}" sibTransId="{9AB921B1-8C72-497C-866F-38239E785185}"/>
    <dgm:cxn modelId="{37FDFF39-C80E-4CDE-8F90-2AEF16689A4E}" type="presOf" srcId="{3D90DF13-01C5-4F54-BA9C-FB78AD8036F8}" destId="{94BBA099-171C-4753-A40A-7F9D9462F457}" srcOrd="0" destOrd="0" presId="urn:microsoft.com/office/officeart/2005/8/layout/chevron1"/>
    <dgm:cxn modelId="{A15D808F-3111-4706-88A3-58982DA52A21}" srcId="{692F88A2-6B97-46E7-AF6B-F161D6D6BCCF}" destId="{7724B66F-5E78-4DAA-9294-CA4CCD9B4CFE}" srcOrd="4" destOrd="0" parTransId="{282A2C33-3EF8-4830-9F8F-C57C5F98E04D}" sibTransId="{8032DEE3-D97B-4857-BEBD-ECB13929C3B8}"/>
    <dgm:cxn modelId="{AF52C295-04CE-4F7B-8E22-B1219B39F8BC}" type="presOf" srcId="{692F88A2-6B97-46E7-AF6B-F161D6D6BCCF}" destId="{6061F375-7B1C-4ACF-8FF5-E748ED76D491}" srcOrd="0" destOrd="0" presId="urn:microsoft.com/office/officeart/2005/8/layout/chevron1"/>
    <dgm:cxn modelId="{811EDB98-0117-4067-892F-1D6FCEA72888}" type="presOf" srcId="{8160E06F-3D98-4970-A61A-0014F00C15B2}" destId="{A6BF80C5-FD45-4693-A3CD-A1EC98959643}" srcOrd="0" destOrd="0" presId="urn:microsoft.com/office/officeart/2005/8/layout/chevron1"/>
    <dgm:cxn modelId="{EDD73EA7-C706-47DB-AC6C-013A7F214B1B}" srcId="{692F88A2-6B97-46E7-AF6B-F161D6D6BCCF}" destId="{3D90DF13-01C5-4F54-BA9C-FB78AD8036F8}" srcOrd="3" destOrd="0" parTransId="{F71A39F4-CC07-4E2F-922F-FA1D81EA9B31}" sibTransId="{AFDA2ED2-3C85-4616-BE9D-EA99751E7625}"/>
    <dgm:cxn modelId="{5AF759B6-575C-471D-AE6A-8A3D6A1B40D6}" type="presOf" srcId="{7724B66F-5E78-4DAA-9294-CA4CCD9B4CFE}" destId="{78F93CC5-1F32-41D4-B8F2-F394259F9943}" srcOrd="0" destOrd="0" presId="urn:microsoft.com/office/officeart/2005/8/layout/chevron1"/>
    <dgm:cxn modelId="{4724FDBB-CF8C-41F3-A80D-5C1FCD0DCABC}" srcId="{692F88A2-6B97-46E7-AF6B-F161D6D6BCCF}" destId="{D70863EE-A365-4306-B05D-CDDBC8D1CF2C}" srcOrd="2" destOrd="0" parTransId="{57F4EC25-D5AF-4C2E-8EF8-812903F42FE3}" sibTransId="{25F161EC-063F-47B2-867E-9C30FE9BDC1D}"/>
    <dgm:cxn modelId="{FAE673C7-36AE-43CB-849F-6E8E42A51F7D}" type="presParOf" srcId="{6061F375-7B1C-4ACF-8FF5-E748ED76D491}" destId="{A6BF80C5-FD45-4693-A3CD-A1EC98959643}" srcOrd="0" destOrd="0" presId="urn:microsoft.com/office/officeart/2005/8/layout/chevron1"/>
    <dgm:cxn modelId="{555CFE37-F98F-4A18-BB60-DCCB600CF20E}" type="presParOf" srcId="{6061F375-7B1C-4ACF-8FF5-E748ED76D491}" destId="{D58401F9-6282-4530-9CA5-69016D90CD68}" srcOrd="1" destOrd="0" presId="urn:microsoft.com/office/officeart/2005/8/layout/chevron1"/>
    <dgm:cxn modelId="{59BE28B6-C2B7-478A-81F2-251B1BBFE56E}" type="presParOf" srcId="{6061F375-7B1C-4ACF-8FF5-E748ED76D491}" destId="{2EACF11B-78C6-47C0-ABFA-D70B1C4809D5}" srcOrd="2" destOrd="0" presId="urn:microsoft.com/office/officeart/2005/8/layout/chevron1"/>
    <dgm:cxn modelId="{B083A936-B3B5-4FA6-A406-0595E8671EB8}" type="presParOf" srcId="{6061F375-7B1C-4ACF-8FF5-E748ED76D491}" destId="{186B975D-E1B9-4B83-BD2D-49450FA4DD8C}" srcOrd="3" destOrd="0" presId="urn:microsoft.com/office/officeart/2005/8/layout/chevron1"/>
    <dgm:cxn modelId="{355C94AB-2A78-4D9F-8396-21D0C280503F}" type="presParOf" srcId="{6061F375-7B1C-4ACF-8FF5-E748ED76D491}" destId="{DD2F403F-A9BF-4D3F-B626-43AA064AF3D2}" srcOrd="4" destOrd="0" presId="urn:microsoft.com/office/officeart/2005/8/layout/chevron1"/>
    <dgm:cxn modelId="{989AAE89-8DCF-4467-AAEB-B1503ADD4BFF}" type="presParOf" srcId="{6061F375-7B1C-4ACF-8FF5-E748ED76D491}" destId="{9D97751D-6330-4048-8F26-0238ADB37A85}" srcOrd="5" destOrd="0" presId="urn:microsoft.com/office/officeart/2005/8/layout/chevron1"/>
    <dgm:cxn modelId="{130059BC-46E0-4789-AA30-41F1C0FA83CB}" type="presParOf" srcId="{6061F375-7B1C-4ACF-8FF5-E748ED76D491}" destId="{94BBA099-171C-4753-A40A-7F9D9462F457}" srcOrd="6" destOrd="0" presId="urn:microsoft.com/office/officeart/2005/8/layout/chevron1"/>
    <dgm:cxn modelId="{E7805601-3E80-458D-9EFB-32B1DB2DC7BC}" type="presParOf" srcId="{6061F375-7B1C-4ACF-8FF5-E748ED76D491}" destId="{0F2D4BE7-209A-4A43-9847-F6D4CD91181A}" srcOrd="7" destOrd="0" presId="urn:microsoft.com/office/officeart/2005/8/layout/chevron1"/>
    <dgm:cxn modelId="{17931ABF-AA14-4CB4-86F1-CC916F0D0E59}" type="presParOf" srcId="{6061F375-7B1C-4ACF-8FF5-E748ED76D491}" destId="{78F93CC5-1F32-41D4-B8F2-F394259F9943}" srcOrd="8" destOrd="0" presId="urn:microsoft.com/office/officeart/2005/8/layout/chevron1"/>
  </dgm:cxnLst>
  <dgm:bg>
    <a:effectLst>
      <a:outerShdw blurRad="152400" dist="317500" dir="5400000" sx="90000" sy="-19000" rotWithShape="0">
        <a:prstClr val="black">
          <a:alpha val="8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F80C5-FD45-4693-A3CD-A1EC98959643}">
      <dsp:nvSpPr>
        <dsp:cNvPr id="0" name=""/>
        <dsp:cNvSpPr/>
      </dsp:nvSpPr>
      <dsp:spPr>
        <a:xfrm>
          <a:off x="2567" y="819373"/>
          <a:ext cx="2284883" cy="913953"/>
        </a:xfrm>
        <a:prstGeom prst="chevron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Capture</a:t>
          </a:r>
        </a:p>
      </dsp:txBody>
      <dsp:txXfrm>
        <a:off x="459544" y="819373"/>
        <a:ext cx="1370930" cy="913953"/>
      </dsp:txXfrm>
    </dsp:sp>
    <dsp:sp modelId="{2EACF11B-78C6-47C0-ABFA-D70B1C4809D5}">
      <dsp:nvSpPr>
        <dsp:cNvPr id="0" name=""/>
        <dsp:cNvSpPr/>
      </dsp:nvSpPr>
      <dsp:spPr>
        <a:xfrm>
          <a:off x="2058962" y="819373"/>
          <a:ext cx="2284883" cy="913953"/>
        </a:xfrm>
        <a:prstGeom prst="chevron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MIMO Conversion</a:t>
          </a:r>
        </a:p>
      </dsp:txBody>
      <dsp:txXfrm>
        <a:off x="2515939" y="819373"/>
        <a:ext cx="1370930" cy="913953"/>
      </dsp:txXfrm>
    </dsp:sp>
    <dsp:sp modelId="{DD2F403F-A9BF-4D3F-B626-43AA064AF3D2}">
      <dsp:nvSpPr>
        <dsp:cNvPr id="0" name=""/>
        <dsp:cNvSpPr/>
      </dsp:nvSpPr>
      <dsp:spPr>
        <a:xfrm>
          <a:off x="4115358" y="819373"/>
          <a:ext cx="2284883" cy="913953"/>
        </a:xfrm>
        <a:prstGeom prst="chevron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Rectilinear Scanning</a:t>
          </a:r>
        </a:p>
      </dsp:txBody>
      <dsp:txXfrm>
        <a:off x="4572335" y="819373"/>
        <a:ext cx="1370930" cy="913953"/>
      </dsp:txXfrm>
    </dsp:sp>
    <dsp:sp modelId="{EC73E66B-6610-4215-94B7-4AD164CF15C4}">
      <dsp:nvSpPr>
        <dsp:cNvPr id="0" name=""/>
        <dsp:cNvSpPr/>
      </dsp:nvSpPr>
      <dsp:spPr>
        <a:xfrm>
          <a:off x="6171753" y="819373"/>
          <a:ext cx="2284883" cy="913953"/>
        </a:xfrm>
        <a:prstGeom prst="chevron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Cylindrical Scanning</a:t>
          </a:r>
        </a:p>
      </dsp:txBody>
      <dsp:txXfrm>
        <a:off x="6628730" y="819373"/>
        <a:ext cx="1370930" cy="913953"/>
      </dsp:txXfrm>
    </dsp:sp>
    <dsp:sp modelId="{866DD0AD-BBDA-4895-899B-37D867744E9B}">
      <dsp:nvSpPr>
        <dsp:cNvPr id="0" name=""/>
        <dsp:cNvSpPr/>
      </dsp:nvSpPr>
      <dsp:spPr>
        <a:xfrm>
          <a:off x="8228148" y="819373"/>
          <a:ext cx="2284883" cy="913953"/>
        </a:xfrm>
        <a:prstGeom prst="chevron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Scanner Results</a:t>
          </a:r>
        </a:p>
      </dsp:txBody>
      <dsp:txXfrm>
        <a:off x="8685125" y="819373"/>
        <a:ext cx="1370930" cy="913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F80C5-FD45-4693-A3CD-A1EC98959643}">
      <dsp:nvSpPr>
        <dsp:cNvPr id="0" name=""/>
        <dsp:cNvSpPr/>
      </dsp:nvSpPr>
      <dsp:spPr>
        <a:xfrm>
          <a:off x="1558" y="176957"/>
          <a:ext cx="1386659" cy="554663"/>
        </a:xfrm>
        <a:prstGeom prst="chevron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Capture</a:t>
          </a:r>
        </a:p>
      </dsp:txBody>
      <dsp:txXfrm>
        <a:off x="278890" y="176957"/>
        <a:ext cx="831996" cy="554663"/>
      </dsp:txXfrm>
    </dsp:sp>
    <dsp:sp modelId="{2EACF11B-78C6-47C0-ABFA-D70B1C4809D5}">
      <dsp:nvSpPr>
        <dsp:cNvPr id="0" name=""/>
        <dsp:cNvSpPr/>
      </dsp:nvSpPr>
      <dsp:spPr>
        <a:xfrm>
          <a:off x="1249551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MIMO Conversion</a:t>
          </a:r>
        </a:p>
      </dsp:txBody>
      <dsp:txXfrm>
        <a:off x="1526883" y="176957"/>
        <a:ext cx="831996" cy="554663"/>
      </dsp:txXfrm>
    </dsp:sp>
    <dsp:sp modelId="{DD2F403F-A9BF-4D3F-B626-43AA064AF3D2}">
      <dsp:nvSpPr>
        <dsp:cNvPr id="0" name=""/>
        <dsp:cNvSpPr/>
      </dsp:nvSpPr>
      <dsp:spPr>
        <a:xfrm>
          <a:off x="2497545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Rectilinear Scanning</a:t>
          </a:r>
        </a:p>
      </dsp:txBody>
      <dsp:txXfrm>
        <a:off x="2774877" y="176957"/>
        <a:ext cx="831996" cy="554663"/>
      </dsp:txXfrm>
    </dsp:sp>
    <dsp:sp modelId="{EC73E66B-6610-4215-94B7-4AD164CF15C4}">
      <dsp:nvSpPr>
        <dsp:cNvPr id="0" name=""/>
        <dsp:cNvSpPr/>
      </dsp:nvSpPr>
      <dsp:spPr>
        <a:xfrm>
          <a:off x="3745538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Cylindrical Scanning</a:t>
          </a:r>
        </a:p>
      </dsp:txBody>
      <dsp:txXfrm>
        <a:off x="4022870" y="176957"/>
        <a:ext cx="831996" cy="554663"/>
      </dsp:txXfrm>
    </dsp:sp>
    <dsp:sp modelId="{E506300E-A20D-4B63-BBE9-C3AED3CF66A3}">
      <dsp:nvSpPr>
        <dsp:cNvPr id="0" name=""/>
        <dsp:cNvSpPr/>
      </dsp:nvSpPr>
      <dsp:spPr>
        <a:xfrm>
          <a:off x="4993532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Scanner Results</a:t>
          </a:r>
        </a:p>
      </dsp:txBody>
      <dsp:txXfrm>
        <a:off x="5270864" y="176957"/>
        <a:ext cx="831996" cy="5546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F80C5-FD45-4693-A3CD-A1EC98959643}">
      <dsp:nvSpPr>
        <dsp:cNvPr id="0" name=""/>
        <dsp:cNvSpPr/>
      </dsp:nvSpPr>
      <dsp:spPr>
        <a:xfrm>
          <a:off x="1558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Capture</a:t>
          </a:r>
        </a:p>
      </dsp:txBody>
      <dsp:txXfrm>
        <a:off x="278890" y="176957"/>
        <a:ext cx="831996" cy="554663"/>
      </dsp:txXfrm>
    </dsp:sp>
    <dsp:sp modelId="{2EACF11B-78C6-47C0-ABFA-D70B1C4809D5}">
      <dsp:nvSpPr>
        <dsp:cNvPr id="0" name=""/>
        <dsp:cNvSpPr/>
      </dsp:nvSpPr>
      <dsp:spPr>
        <a:xfrm>
          <a:off x="1249551" y="176957"/>
          <a:ext cx="1386659" cy="554663"/>
        </a:xfrm>
        <a:prstGeom prst="chevron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MIMO Conversion</a:t>
          </a:r>
        </a:p>
      </dsp:txBody>
      <dsp:txXfrm>
        <a:off x="1526883" y="176957"/>
        <a:ext cx="831996" cy="554663"/>
      </dsp:txXfrm>
    </dsp:sp>
    <dsp:sp modelId="{DD2F403F-A9BF-4D3F-B626-43AA064AF3D2}">
      <dsp:nvSpPr>
        <dsp:cNvPr id="0" name=""/>
        <dsp:cNvSpPr/>
      </dsp:nvSpPr>
      <dsp:spPr>
        <a:xfrm>
          <a:off x="2497545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Rectilinear Scanning</a:t>
          </a:r>
        </a:p>
      </dsp:txBody>
      <dsp:txXfrm>
        <a:off x="2774877" y="176957"/>
        <a:ext cx="831996" cy="554663"/>
      </dsp:txXfrm>
    </dsp:sp>
    <dsp:sp modelId="{EC73E66B-6610-4215-94B7-4AD164CF15C4}">
      <dsp:nvSpPr>
        <dsp:cNvPr id="0" name=""/>
        <dsp:cNvSpPr/>
      </dsp:nvSpPr>
      <dsp:spPr>
        <a:xfrm>
          <a:off x="3745538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Cylindrical Scanning</a:t>
          </a:r>
        </a:p>
      </dsp:txBody>
      <dsp:txXfrm>
        <a:off x="4022870" y="176957"/>
        <a:ext cx="831996" cy="554663"/>
      </dsp:txXfrm>
    </dsp:sp>
    <dsp:sp modelId="{0813DD5F-3DB4-498F-A80E-5985D58997CC}">
      <dsp:nvSpPr>
        <dsp:cNvPr id="0" name=""/>
        <dsp:cNvSpPr/>
      </dsp:nvSpPr>
      <dsp:spPr>
        <a:xfrm>
          <a:off x="4993532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Scanner Results</a:t>
          </a:r>
          <a:endParaRPr lang="en-US" sz="1300" kern="1200" dirty="0"/>
        </a:p>
      </dsp:txBody>
      <dsp:txXfrm>
        <a:off x="5270864" y="176957"/>
        <a:ext cx="831996" cy="5546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F80C5-FD45-4693-A3CD-A1EC98959643}">
      <dsp:nvSpPr>
        <dsp:cNvPr id="0" name=""/>
        <dsp:cNvSpPr/>
      </dsp:nvSpPr>
      <dsp:spPr>
        <a:xfrm>
          <a:off x="1558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Capture</a:t>
          </a:r>
        </a:p>
      </dsp:txBody>
      <dsp:txXfrm>
        <a:off x="278890" y="176957"/>
        <a:ext cx="831996" cy="554663"/>
      </dsp:txXfrm>
    </dsp:sp>
    <dsp:sp modelId="{2EACF11B-78C6-47C0-ABFA-D70B1C4809D5}">
      <dsp:nvSpPr>
        <dsp:cNvPr id="0" name=""/>
        <dsp:cNvSpPr/>
      </dsp:nvSpPr>
      <dsp:spPr>
        <a:xfrm>
          <a:off x="1249551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MIMO Conversion</a:t>
          </a:r>
        </a:p>
      </dsp:txBody>
      <dsp:txXfrm>
        <a:off x="1526883" y="176957"/>
        <a:ext cx="831996" cy="554663"/>
      </dsp:txXfrm>
    </dsp:sp>
    <dsp:sp modelId="{DD2F403F-A9BF-4D3F-B626-43AA064AF3D2}">
      <dsp:nvSpPr>
        <dsp:cNvPr id="0" name=""/>
        <dsp:cNvSpPr/>
      </dsp:nvSpPr>
      <dsp:spPr>
        <a:xfrm>
          <a:off x="2497545" y="176957"/>
          <a:ext cx="1386659" cy="554663"/>
        </a:xfrm>
        <a:prstGeom prst="chevron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Rectilinear Scanning</a:t>
          </a:r>
        </a:p>
      </dsp:txBody>
      <dsp:txXfrm>
        <a:off x="2774877" y="176957"/>
        <a:ext cx="831996" cy="554663"/>
      </dsp:txXfrm>
    </dsp:sp>
    <dsp:sp modelId="{EC73E66B-6610-4215-94B7-4AD164CF15C4}">
      <dsp:nvSpPr>
        <dsp:cNvPr id="0" name=""/>
        <dsp:cNvSpPr/>
      </dsp:nvSpPr>
      <dsp:spPr>
        <a:xfrm>
          <a:off x="3745538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Cylindrical Scanning</a:t>
          </a:r>
        </a:p>
      </dsp:txBody>
      <dsp:txXfrm>
        <a:off x="4022870" y="176957"/>
        <a:ext cx="831996" cy="554663"/>
      </dsp:txXfrm>
    </dsp:sp>
    <dsp:sp modelId="{24679FE7-F07C-4468-9328-7C7A91CE614F}">
      <dsp:nvSpPr>
        <dsp:cNvPr id="0" name=""/>
        <dsp:cNvSpPr/>
      </dsp:nvSpPr>
      <dsp:spPr>
        <a:xfrm>
          <a:off x="4993532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Scanner Results</a:t>
          </a:r>
          <a:endParaRPr lang="en-US" sz="1300" kern="1200" dirty="0"/>
        </a:p>
      </dsp:txBody>
      <dsp:txXfrm>
        <a:off x="5270864" y="176957"/>
        <a:ext cx="831996" cy="5546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F80C5-FD45-4693-A3CD-A1EC98959643}">
      <dsp:nvSpPr>
        <dsp:cNvPr id="0" name=""/>
        <dsp:cNvSpPr/>
      </dsp:nvSpPr>
      <dsp:spPr>
        <a:xfrm>
          <a:off x="1558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Capture</a:t>
          </a:r>
        </a:p>
      </dsp:txBody>
      <dsp:txXfrm>
        <a:off x="278890" y="176957"/>
        <a:ext cx="831996" cy="554663"/>
      </dsp:txXfrm>
    </dsp:sp>
    <dsp:sp modelId="{2EACF11B-78C6-47C0-ABFA-D70B1C4809D5}">
      <dsp:nvSpPr>
        <dsp:cNvPr id="0" name=""/>
        <dsp:cNvSpPr/>
      </dsp:nvSpPr>
      <dsp:spPr>
        <a:xfrm>
          <a:off x="1249551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MIMO Conversion</a:t>
          </a:r>
        </a:p>
      </dsp:txBody>
      <dsp:txXfrm>
        <a:off x="1526883" y="176957"/>
        <a:ext cx="831996" cy="554663"/>
      </dsp:txXfrm>
    </dsp:sp>
    <dsp:sp modelId="{DD2F403F-A9BF-4D3F-B626-43AA064AF3D2}">
      <dsp:nvSpPr>
        <dsp:cNvPr id="0" name=""/>
        <dsp:cNvSpPr/>
      </dsp:nvSpPr>
      <dsp:spPr>
        <a:xfrm>
          <a:off x="2497545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Rectilinear Scanning</a:t>
          </a:r>
        </a:p>
      </dsp:txBody>
      <dsp:txXfrm>
        <a:off x="2774877" y="176957"/>
        <a:ext cx="831996" cy="554663"/>
      </dsp:txXfrm>
    </dsp:sp>
    <dsp:sp modelId="{EC73E66B-6610-4215-94B7-4AD164CF15C4}">
      <dsp:nvSpPr>
        <dsp:cNvPr id="0" name=""/>
        <dsp:cNvSpPr/>
      </dsp:nvSpPr>
      <dsp:spPr>
        <a:xfrm>
          <a:off x="3745538" y="176957"/>
          <a:ext cx="1386659" cy="554663"/>
        </a:xfrm>
        <a:prstGeom prst="chevron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Cylindrical Scanning</a:t>
          </a:r>
        </a:p>
      </dsp:txBody>
      <dsp:txXfrm>
        <a:off x="4022870" y="176957"/>
        <a:ext cx="831996" cy="554663"/>
      </dsp:txXfrm>
    </dsp:sp>
    <dsp:sp modelId="{0B87C4F1-7158-425F-ADCF-E7EC3AAA5612}">
      <dsp:nvSpPr>
        <dsp:cNvPr id="0" name=""/>
        <dsp:cNvSpPr/>
      </dsp:nvSpPr>
      <dsp:spPr>
        <a:xfrm>
          <a:off x="4993532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Scanner Results</a:t>
          </a:r>
          <a:endParaRPr lang="en-US" sz="1300" kern="1200" dirty="0"/>
        </a:p>
      </dsp:txBody>
      <dsp:txXfrm>
        <a:off x="5270864" y="176957"/>
        <a:ext cx="831996" cy="5546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F80C5-FD45-4693-A3CD-A1EC98959643}">
      <dsp:nvSpPr>
        <dsp:cNvPr id="0" name=""/>
        <dsp:cNvSpPr/>
      </dsp:nvSpPr>
      <dsp:spPr>
        <a:xfrm>
          <a:off x="1558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Capture</a:t>
          </a:r>
        </a:p>
      </dsp:txBody>
      <dsp:txXfrm>
        <a:off x="278890" y="176957"/>
        <a:ext cx="831996" cy="554663"/>
      </dsp:txXfrm>
    </dsp:sp>
    <dsp:sp modelId="{2EACF11B-78C6-47C0-ABFA-D70B1C4809D5}">
      <dsp:nvSpPr>
        <dsp:cNvPr id="0" name=""/>
        <dsp:cNvSpPr/>
      </dsp:nvSpPr>
      <dsp:spPr>
        <a:xfrm>
          <a:off x="1249551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MIMO Conversion</a:t>
          </a:r>
        </a:p>
      </dsp:txBody>
      <dsp:txXfrm>
        <a:off x="1526883" y="176957"/>
        <a:ext cx="831996" cy="554663"/>
      </dsp:txXfrm>
    </dsp:sp>
    <dsp:sp modelId="{DD2F403F-A9BF-4D3F-B626-43AA064AF3D2}">
      <dsp:nvSpPr>
        <dsp:cNvPr id="0" name=""/>
        <dsp:cNvSpPr/>
      </dsp:nvSpPr>
      <dsp:spPr>
        <a:xfrm>
          <a:off x="2497545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Rectilinear Scanning</a:t>
          </a:r>
        </a:p>
      </dsp:txBody>
      <dsp:txXfrm>
        <a:off x="2774877" y="176957"/>
        <a:ext cx="831996" cy="554663"/>
      </dsp:txXfrm>
    </dsp:sp>
    <dsp:sp modelId="{94BBA099-171C-4753-A40A-7F9D9462F457}">
      <dsp:nvSpPr>
        <dsp:cNvPr id="0" name=""/>
        <dsp:cNvSpPr/>
      </dsp:nvSpPr>
      <dsp:spPr>
        <a:xfrm>
          <a:off x="3745538" y="176957"/>
          <a:ext cx="1386659" cy="554663"/>
        </a:xfrm>
        <a:prstGeom prst="chevron">
          <a:avLst/>
        </a:prstGeom>
        <a:gradFill rotWithShape="0">
          <a:gsLst>
            <a:gs pos="0">
              <a:schemeClr val="bg2"/>
            </a:gs>
            <a:gs pos="50000">
              <a:schemeClr val="bg2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Cylindrical Scanning</a:t>
          </a:r>
        </a:p>
      </dsp:txBody>
      <dsp:txXfrm>
        <a:off x="4022870" y="176957"/>
        <a:ext cx="831996" cy="554663"/>
      </dsp:txXfrm>
    </dsp:sp>
    <dsp:sp modelId="{78F93CC5-1F32-41D4-B8F2-F394259F9943}">
      <dsp:nvSpPr>
        <dsp:cNvPr id="0" name=""/>
        <dsp:cNvSpPr/>
      </dsp:nvSpPr>
      <dsp:spPr>
        <a:xfrm>
          <a:off x="4993532" y="176957"/>
          <a:ext cx="1386659" cy="554663"/>
        </a:xfrm>
        <a:prstGeom prst="chevron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Scanner Results</a:t>
          </a:r>
        </a:p>
      </dsp:txBody>
      <dsp:txXfrm>
        <a:off x="5270864" y="176957"/>
        <a:ext cx="831996" cy="554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6EF3-20EC-4B40-8C52-B02E51BBC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E6A56-A711-4EFB-9008-12A190DB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AB2F339C-B825-4BAD-9778-57DBEBE4F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016" y="5741775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30E73-514E-4B6C-A2EA-16D8955F8C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2" y="6390802"/>
            <a:ext cx="996049" cy="378247"/>
          </a:xfrm>
          <a:prstGeom prst="rect">
            <a:avLst/>
          </a:prstGeom>
        </p:spPr>
      </p:pic>
      <p:pic>
        <p:nvPicPr>
          <p:cNvPr id="9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FD72981-6719-4103-ACE1-848DE668E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327722" y="6410648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C6E8E-1935-4F55-80D3-8677033F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1" name="Picture 2" descr="Image result for txace logo">
            <a:extLst>
              <a:ext uri="{FF2B5EF4-FFF2-40B4-BE49-F238E27FC236}">
                <a16:creationId xmlns:a16="http://schemas.microsoft.com/office/drawing/2014/main" id="{F670D7AB-27B3-48B7-851E-EB59DFF1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17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521C-DC99-46E3-94A6-CF7CD053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3B0BF-0281-4161-86DB-2D0C88E43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50025"/>
            <a:ext cx="10515600" cy="472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D8349-6711-4678-8928-EA1495F4AFE8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935D1-CEA8-4C45-8298-4380C8A6B44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193265-315C-4807-8802-C20D36FE74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2" y="6390802"/>
            <a:ext cx="996049" cy="3782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0AD548-CDAB-42FB-A022-8BED401A31E7}"/>
              </a:ext>
            </a:extLst>
          </p:cNvPr>
          <p:cNvSpPr/>
          <p:nvPr/>
        </p:nvSpPr>
        <p:spPr>
          <a:xfrm>
            <a:off x="10528019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E8942FB2-C42B-433A-814C-78919B3EB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327722" y="6410648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6F1D2-A57C-4AA4-BFD9-8FB9855ED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4" name="Picture 2" descr="Image result for txace logo">
            <a:extLst>
              <a:ext uri="{FF2B5EF4-FFF2-40B4-BE49-F238E27FC236}">
                <a16:creationId xmlns:a16="http://schemas.microsoft.com/office/drawing/2014/main" id="{4094FB86-CBD3-4857-B21C-94D12773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5B5118-639C-42E0-9C23-4DCB5EFD350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sp>
        <p:nvSpPr>
          <p:cNvPr id="17" name="Line 4">
            <a:extLst>
              <a:ext uri="{FF2B5EF4-FFF2-40B4-BE49-F238E27FC236}">
                <a16:creationId xmlns:a16="http://schemas.microsoft.com/office/drawing/2014/main" id="{8AE9EE2D-C45E-4C3A-8900-035145823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767" y="13716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8122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AA156-600E-47CB-836B-9B6B1E1A2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1FC7E-89B7-4135-AB88-ECE04D4D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273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B9216F02-A344-4E41-ABFD-362E34D86E4D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6122-A4B1-405D-9517-6430D102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BB46-450F-4966-A32E-3E725145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10515600" cy="4734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0BAF-60FE-4388-A0E9-A6B275AE6919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8396DAE8-625F-482E-9121-4AA3A0AFE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722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39D6D7-6526-42C1-BE90-CB77BF1A0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2" y="6390802"/>
            <a:ext cx="996049" cy="3782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AD62E13-8474-45A5-8EA8-564E4FF82775}"/>
              </a:ext>
            </a:extLst>
          </p:cNvPr>
          <p:cNvSpPr/>
          <p:nvPr/>
        </p:nvSpPr>
        <p:spPr>
          <a:xfrm>
            <a:off x="10528019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8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38CC3C39-18BF-4E77-BAE4-C6A42045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327722" y="6410648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C4C260-DBB5-4408-A5D2-713CD4630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20" name="Picture 2" descr="Image result for txace logo">
            <a:extLst>
              <a:ext uri="{FF2B5EF4-FFF2-40B4-BE49-F238E27FC236}">
                <a16:creationId xmlns:a16="http://schemas.microsoft.com/office/drawing/2014/main" id="{AC1E6C25-E820-4C52-8A9B-62B39DAA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70879C8-FD1A-48AA-9613-1B98F4BBC337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61365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1D04-A2AB-424F-B7ED-9C245BE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0C6F-1901-4367-8744-4FCF5070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8098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8786-BC4B-4BE9-A749-2CFC6EF3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BA94-F55A-48E1-9E53-92D36B9D8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5D3B5-9A2E-491C-98BA-03DA3815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0025"/>
            <a:ext cx="5181600" cy="4726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7F909E-2673-4BFC-976A-78A5AB015726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CEA8D-FD52-444B-9803-8FFB0EA35C6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AC9A116E-3C37-4D08-821F-921D6C90ED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748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8AB111-A88A-4371-BECF-3A6243765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2" y="6390802"/>
            <a:ext cx="996049" cy="3782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874D91-B98C-4B05-85A3-F2EA3913432A}"/>
              </a:ext>
            </a:extLst>
          </p:cNvPr>
          <p:cNvSpPr/>
          <p:nvPr/>
        </p:nvSpPr>
        <p:spPr>
          <a:xfrm>
            <a:off x="10528019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3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589B5EF-50F7-496A-983E-BE2435E58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327722" y="6410648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75CEA8-E8F1-4D9D-A23D-71CDEAE26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5" name="Picture 2" descr="Image result for txace logo">
            <a:extLst>
              <a:ext uri="{FF2B5EF4-FFF2-40B4-BE49-F238E27FC236}">
                <a16:creationId xmlns:a16="http://schemas.microsoft.com/office/drawing/2014/main" id="{C617A837-1BDC-42B2-B477-FD75423B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909B1B4-9FBB-40D9-8FD8-103FC9AEB11B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sp>
        <p:nvSpPr>
          <p:cNvPr id="17" name="Line 4">
            <a:extLst>
              <a:ext uri="{FF2B5EF4-FFF2-40B4-BE49-F238E27FC236}">
                <a16:creationId xmlns:a16="http://schemas.microsoft.com/office/drawing/2014/main" id="{972BA1F9-5036-481E-8FF7-A31E2624F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568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8" name="Line 4">
            <a:extLst>
              <a:ext uri="{FF2B5EF4-FFF2-40B4-BE49-F238E27FC236}">
                <a16:creationId xmlns:a16="http://schemas.microsoft.com/office/drawing/2014/main" id="{E437071A-4529-4C47-9868-D9A8D2835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722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96348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C37E-0304-41EA-8271-C25BD5EE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283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3EDA-E21E-4418-82BD-ED66C5D8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346274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4C930-09FB-488D-A3A2-112E15B8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813679"/>
            <a:ext cx="5157787" cy="4375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6EF8-14CB-4361-99A7-D90268F31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346274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DA151-6D0E-4281-83AC-405FC26D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1813681"/>
            <a:ext cx="5183188" cy="4375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0D8A0-9CD6-45CF-B0E2-1FBE9F39EA69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34156-A1A3-428F-A636-021FF48A172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34F1AFBB-035E-4AD9-8F30-513C01E34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748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AC971B-ED7A-49C7-8B73-A1C145B67B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2" y="6390802"/>
            <a:ext cx="996049" cy="3782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DD8CCF-F74D-46D4-AB5D-27A9BF78E68F}"/>
              </a:ext>
            </a:extLst>
          </p:cNvPr>
          <p:cNvSpPr/>
          <p:nvPr/>
        </p:nvSpPr>
        <p:spPr>
          <a:xfrm>
            <a:off x="10528019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5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BD32DEA8-5B87-4363-AEFF-B2AC75450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327722" y="6410648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0F7B73-4F2A-4096-96F1-9B8A35C43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7" name="Picture 2" descr="Image result for txace logo">
            <a:extLst>
              <a:ext uri="{FF2B5EF4-FFF2-40B4-BE49-F238E27FC236}">
                <a16:creationId xmlns:a16="http://schemas.microsoft.com/office/drawing/2014/main" id="{8E7CCF3D-39B7-4217-9834-1AD3A710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9E46FB2-ECD0-4E5F-BEBC-9CA109460D25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sp>
        <p:nvSpPr>
          <p:cNvPr id="19" name="Line 4">
            <a:extLst>
              <a:ext uri="{FF2B5EF4-FFF2-40B4-BE49-F238E27FC236}">
                <a16:creationId xmlns:a16="http://schemas.microsoft.com/office/drawing/2014/main" id="{9CAFD542-E0D8-4EC9-9981-9EC9B73F9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568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20" name="Line 4">
            <a:extLst>
              <a:ext uri="{FF2B5EF4-FFF2-40B4-BE49-F238E27FC236}">
                <a16:creationId xmlns:a16="http://schemas.microsoft.com/office/drawing/2014/main" id="{CA353EB7-9234-4495-BF6E-DAF1D400A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722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4000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3C3A-22D8-4B80-8C29-0D468E08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409E69-3B55-4B66-88E3-3F4C737A1C9C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099AC-FA1F-4674-A973-EE763792A9A3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4B82D4D4-2EBE-4B2A-84E9-A5480884F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722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58D22-950A-4B1B-9862-054D7AA9E4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2" y="6390802"/>
            <a:ext cx="996049" cy="3782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5DD3C3-C413-4E30-B6B3-B363516D688B}"/>
              </a:ext>
            </a:extLst>
          </p:cNvPr>
          <p:cNvSpPr/>
          <p:nvPr/>
        </p:nvSpPr>
        <p:spPr>
          <a:xfrm>
            <a:off x="10528019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1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0C7BF9F8-FE0B-41E5-88FB-7A70FDA07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327722" y="6410648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2A7EDE-7B89-4313-97C4-A8331405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3" name="Picture 2" descr="Image result for txace logo">
            <a:extLst>
              <a:ext uri="{FF2B5EF4-FFF2-40B4-BE49-F238E27FC236}">
                <a16:creationId xmlns:a16="http://schemas.microsoft.com/office/drawing/2014/main" id="{3202B9CA-2CF6-4414-BCBF-D16D7EF6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1882F-A3E3-4AFD-8538-3F8D3F5B972F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E681A57A-A086-4623-ACCA-61EFFD97B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568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501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49F505-5B33-4080-9F12-0BD8E3E64065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3B68F-CDA3-467A-89A4-C8E1EAB3567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785B1DB1-AF2D-4AEA-9E28-668C97F122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568" y="1219200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52D66-8E7F-4918-9D0F-48A857DB9C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2" y="6390802"/>
            <a:ext cx="996049" cy="378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728C11-FEEE-4FB5-8319-F3D0EEE7D39F}"/>
              </a:ext>
            </a:extLst>
          </p:cNvPr>
          <p:cNvSpPr/>
          <p:nvPr/>
        </p:nvSpPr>
        <p:spPr>
          <a:xfrm>
            <a:off x="10528019" y="6410648"/>
            <a:ext cx="683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Smith</a:t>
            </a:r>
          </a:p>
        </p:txBody>
      </p:sp>
      <p:pic>
        <p:nvPicPr>
          <p:cNvPr id="10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A556385B-BB9A-4781-B248-9660DB2C6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327722" y="6410648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2124A-0A79-4B21-B116-E2C901E99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2" name="Picture 2" descr="Image result for txace logo">
            <a:extLst>
              <a:ext uri="{FF2B5EF4-FFF2-40B4-BE49-F238E27FC236}">
                <a16:creationId xmlns:a16="http://schemas.microsoft.com/office/drawing/2014/main" id="{46223BCD-1053-4E04-B4AB-EBEFDD87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614419-455F-469F-B83D-13A9E450991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65115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30A6-9E7D-49DC-8082-63ADC82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3747-2CFC-4CA5-BFC8-24F4E15CF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BC7A2-0D79-4751-85EB-6EB93EB7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7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2B07-5549-4AC5-9E77-88F25FF1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EAEDB-FF9D-4A39-A513-B40AFF08B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1740-C92F-410A-BCD5-CBEB6E144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38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A86D4-1905-4B50-BAC5-6C72C90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3DD9F-F11F-4EE5-8AF6-C21E4EE0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89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F8CC-7830-4567-8EC3-577C4B85F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Near-Field MIMO-ISAR Millimeter-Wave 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73650-AFDA-47FB-9ADA-8A31E33EE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Josiah W. Smith</a:t>
            </a:r>
          </a:p>
          <a:p>
            <a:endParaRPr lang="en-US" dirty="0"/>
          </a:p>
          <a:p>
            <a:r>
              <a:rPr lang="en-US" dirty="0"/>
              <a:t>Advisor: Dr. Murat Torlak</a:t>
            </a:r>
          </a:p>
          <a:p>
            <a:r>
              <a:rPr lang="en-US" dirty="0"/>
              <a:t>Special Thanks to: Dr. Muhammet Yanik, Ashwin </a:t>
            </a:r>
            <a:r>
              <a:rPr lang="en-US" dirty="0" err="1"/>
              <a:t>Baral</a:t>
            </a:r>
            <a:r>
              <a:rPr lang="en-US" dirty="0"/>
              <a:t>, Bhaskar Upadhyay, and Jayson </a:t>
            </a:r>
            <a:r>
              <a:rPr lang="en-US" dirty="0" err="1"/>
              <a:t>VanMarter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8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CD28-9493-4776-9F4C-EEAE7F5A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Conversion 2-D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CF31B-AC3A-4C59-909F-EF07DAEFA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Phase Conversion (Vertical Ghosts)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8C8A9-46BE-4FD9-A9AF-3D1D2832D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Phase Conversion (No Ghosts)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F309CAE-0860-4A34-9269-2A15D1C88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6576" y="1812925"/>
            <a:ext cx="4624211" cy="4376738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739CBFA-6C6C-4B4B-B5A3-5FB9E6229A7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1688" y="1812925"/>
            <a:ext cx="4624211" cy="43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4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F6B71A-9402-404C-BD58-5C12133F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7303"/>
            <a:ext cx="4972744" cy="4210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43CF6-64CD-475D-80A7-1CC338FC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Rectilinear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B6799-A9FB-4D4D-B4B7-9A0B18DA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43125"/>
            <a:ext cx="5257800" cy="40338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3D target scene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TI MIMO radar board scanned across 2D plane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Reconstruction algorithms</a:t>
            </a:r>
          </a:p>
          <a:p>
            <a:pPr lvl="1"/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Back-projection algorithm (BPA)</a:t>
            </a:r>
          </a:p>
          <a:p>
            <a:pPr lvl="1"/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BPA matched filtering (MF)</a:t>
            </a:r>
          </a:p>
          <a:p>
            <a:pPr lvl="1"/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Range migration algorithm (RMA)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Simulation Results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0B0A7007-F3DD-4C59-8605-5A4F9DDEA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1064556"/>
              </p:ext>
            </p:extLst>
          </p:nvPr>
        </p:nvGraphicFramePr>
        <p:xfrm>
          <a:off x="952500" y="1228725"/>
          <a:ext cx="6381750" cy="90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358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7672E-1BF6-445F-8C5C-2368C08E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Projection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9BA0-5DC0-4DCE-BFA1-05B43F462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243" y="1442857"/>
            <a:ext cx="4386037" cy="473410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Correlate echo signal with response from point reflector at each position in the target scene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Requires point by point calculation of integral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Infeasible due to excessive computational complexity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Baseline imaging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207A0-E7B1-436B-B39C-9F196157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79" y="1442857"/>
            <a:ext cx="6708064" cy="41541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797AFA-E27E-4650-96F4-2855402F5076}"/>
              </a:ext>
            </a:extLst>
          </p:cNvPr>
          <p:cNvSpPr/>
          <p:nvPr/>
        </p:nvSpPr>
        <p:spPr>
          <a:xfrm>
            <a:off x="2350092" y="4881374"/>
            <a:ext cx="4725825" cy="78448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F43730-78A0-4029-AA09-09FCC6C82018}"/>
              </a:ext>
            </a:extLst>
          </p:cNvPr>
          <p:cNvSpPr/>
          <p:nvPr/>
        </p:nvSpPr>
        <p:spPr>
          <a:xfrm>
            <a:off x="2196269" y="3635701"/>
            <a:ext cx="5007835" cy="78448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31A8-0969-4C8A-AFFA-BF472010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of Points - Target Reflectivity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2828-F792-4C1B-882B-FDA00AE3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3D Reflectivity Function 					2D Reflectivity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45F13-ED6B-43E4-8816-A6FD7077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0022"/>
            <a:ext cx="5048250" cy="3552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A98380-C045-435D-8E7C-B236D25A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11" y="180966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69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15D1-4FCA-40A5-B5EE-919416A3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Projection Algorithm – 2D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6A5EB-8A12-49CC-9EB1-6E9E1E773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6172" y="1442857"/>
            <a:ext cx="3295827" cy="47341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Targets have uniform amplitude as expected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Computation Time: </a:t>
            </a: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30s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Without phase conversion: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F99B7-9E88-4087-A79A-42AA38B5D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2" r="7466"/>
          <a:stretch/>
        </p:blipFill>
        <p:spPr>
          <a:xfrm>
            <a:off x="418745" y="1456960"/>
            <a:ext cx="8555566" cy="4734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12290-FEA9-4F45-9731-84D79D756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1" r="52536"/>
          <a:stretch/>
        </p:blipFill>
        <p:spPr>
          <a:xfrm>
            <a:off x="9225813" y="3297408"/>
            <a:ext cx="2528300" cy="30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7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5D3DED-0D02-496F-B254-74F78F878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5"/>
          <a:stretch/>
        </p:blipFill>
        <p:spPr>
          <a:xfrm>
            <a:off x="534879" y="1347607"/>
            <a:ext cx="5561121" cy="4424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D5A199-59C0-4ED9-8E8F-A6A494BD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Matched Filter BPA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6568-8966-4C33-83CB-124BBFFA7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705" y="2392821"/>
            <a:ext cx="4683096" cy="3784141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Leverage Fourier convolution properties to simplify the integral to a single integral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Reduce computational complexity substantially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5CC73-307D-4AEF-BC45-2E910C702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714" y="5285277"/>
            <a:ext cx="7300607" cy="1044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48F2A-7822-44CA-AB84-A008E6320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208" y="1835842"/>
            <a:ext cx="5106113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4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0E2ED-EDF9-4263-9977-211CDED27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1" r="52126"/>
          <a:stretch/>
        </p:blipFill>
        <p:spPr>
          <a:xfrm>
            <a:off x="9173478" y="3173895"/>
            <a:ext cx="2696630" cy="3172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D8A6F4-CEEF-4B38-B560-996BB5AC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580"/>
            <a:ext cx="10515600" cy="908578"/>
          </a:xfrm>
        </p:spPr>
        <p:txBody>
          <a:bodyPr/>
          <a:lstStyle/>
          <a:p>
            <a:r>
              <a:rPr lang="en-US" dirty="0"/>
              <a:t>Matched Filter BPA – 2D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510CE-A719-4F11-A4CA-09D2A2CCD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897" y="1442857"/>
            <a:ext cx="3347103" cy="47341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Again, targets have uniform amplitude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Computation Time: </a:t>
            </a: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300ms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Without phase conversion: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36A4A-5AAF-45A9-A33A-80EBFFF0E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1" r="7854"/>
          <a:stretch/>
        </p:blipFill>
        <p:spPr>
          <a:xfrm>
            <a:off x="683662" y="1273704"/>
            <a:ext cx="8161235" cy="45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4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14AC-3145-408C-B06A-60ABB8E9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Migration Algorithm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F9D138-1491-4474-8C8F-6937B3B1F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086" y="1425946"/>
            <a:ext cx="7169827" cy="4733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55C07D-3412-4F2D-B460-F9802C62FC7E}"/>
              </a:ext>
            </a:extLst>
          </p:cNvPr>
          <p:cNvSpPr/>
          <p:nvPr/>
        </p:nvSpPr>
        <p:spPr>
          <a:xfrm>
            <a:off x="6622990" y="1845892"/>
            <a:ext cx="487111" cy="4187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2B1473-43EC-436B-9E4F-A825BA208D26}"/>
              </a:ext>
            </a:extLst>
          </p:cNvPr>
          <p:cNvSpPr/>
          <p:nvPr/>
        </p:nvSpPr>
        <p:spPr>
          <a:xfrm>
            <a:off x="3690358" y="3389832"/>
            <a:ext cx="4470876" cy="59250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90F3E-B663-4DB9-9C2D-C1FD79A82277}"/>
              </a:ext>
            </a:extLst>
          </p:cNvPr>
          <p:cNvSpPr/>
          <p:nvPr/>
        </p:nvSpPr>
        <p:spPr>
          <a:xfrm>
            <a:off x="8810714" y="1777525"/>
            <a:ext cx="870199" cy="974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E9939-F89C-4FA3-9946-21B05613DD05}"/>
              </a:ext>
            </a:extLst>
          </p:cNvPr>
          <p:cNvSpPr/>
          <p:nvPr/>
        </p:nvSpPr>
        <p:spPr>
          <a:xfrm>
            <a:off x="8905406" y="3389832"/>
            <a:ext cx="870199" cy="974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C1403-9870-4A41-9C81-251804658E86}"/>
              </a:ext>
            </a:extLst>
          </p:cNvPr>
          <p:cNvSpPr/>
          <p:nvPr/>
        </p:nvSpPr>
        <p:spPr>
          <a:xfrm>
            <a:off x="8810714" y="4944943"/>
            <a:ext cx="870199" cy="1122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6B24D-5EAE-4993-8474-6F45D116AFE0}"/>
              </a:ext>
            </a:extLst>
          </p:cNvPr>
          <p:cNvSpPr txBox="1"/>
          <p:nvPr/>
        </p:nvSpPr>
        <p:spPr>
          <a:xfrm>
            <a:off x="9003717" y="1384998"/>
            <a:ext cx="28884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Spherical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wavefront</a:t>
            </a:r>
            <a:endParaRPr lang="en-US" sz="21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A9008-06FE-45CF-9A30-93FC85B581BB}"/>
              </a:ext>
            </a:extLst>
          </p:cNvPr>
          <p:cNvSpPr txBox="1"/>
          <p:nvPr/>
        </p:nvSpPr>
        <p:spPr>
          <a:xfrm>
            <a:off x="8465321" y="3187668"/>
            <a:ext cx="28884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Decomposed by MSP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3D6D4CC-942C-47B5-9073-730E56446F44}"/>
              </a:ext>
            </a:extLst>
          </p:cNvPr>
          <p:cNvCxnSpPr>
            <a:cxnSpLocks/>
            <a:stCxn id="10" idx="1"/>
            <a:endCxn id="4" idx="0"/>
          </p:cNvCxnSpPr>
          <p:nvPr/>
        </p:nvCxnSpPr>
        <p:spPr>
          <a:xfrm rot="10800000" flipV="1">
            <a:off x="6866547" y="1592746"/>
            <a:ext cx="2137171" cy="2531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A8ADAEC-2978-4F32-93DD-311443D93BB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9485173" y="2224884"/>
            <a:ext cx="1387172" cy="5383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23C67B0-1103-43C0-B923-3EE82088397E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 flipV="1">
            <a:off x="8161235" y="3395416"/>
            <a:ext cx="304087" cy="2906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007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1C1B-F8D8-41D7-9A5F-86864A6B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Migration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D87E1-655D-4CB4-964E-89B7BB82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1386" y="5136751"/>
            <a:ext cx="8482413" cy="1040211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Even more computationally efficient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Requires Stolt interpolation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7BD67-B9C2-493F-9DA0-C1E6297B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47" y="1442857"/>
            <a:ext cx="7325747" cy="35247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96E34-5085-4137-B56E-03B8FD0E58C3}"/>
              </a:ext>
            </a:extLst>
          </p:cNvPr>
          <p:cNvSpPr/>
          <p:nvPr/>
        </p:nvSpPr>
        <p:spPr>
          <a:xfrm>
            <a:off x="3343117" y="4285181"/>
            <a:ext cx="5170206" cy="62259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007477-AFF9-4731-8D1E-C34D01CF0754}"/>
              </a:ext>
            </a:extLst>
          </p:cNvPr>
          <p:cNvSpPr/>
          <p:nvPr/>
        </p:nvSpPr>
        <p:spPr>
          <a:xfrm>
            <a:off x="8810714" y="1777525"/>
            <a:ext cx="870199" cy="974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6A8E27-757D-40BD-88FA-05A0E9FF984B}"/>
              </a:ext>
            </a:extLst>
          </p:cNvPr>
          <p:cNvSpPr/>
          <p:nvPr/>
        </p:nvSpPr>
        <p:spPr>
          <a:xfrm>
            <a:off x="8774882" y="3132034"/>
            <a:ext cx="870199" cy="177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7F764-5813-40A6-B660-AA687516EB54}"/>
              </a:ext>
            </a:extLst>
          </p:cNvPr>
          <p:cNvSpPr txBox="1"/>
          <p:nvPr/>
        </p:nvSpPr>
        <p:spPr>
          <a:xfrm>
            <a:off x="2418459" y="3259885"/>
            <a:ext cx="452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ADAED7-AEA6-41FC-8975-A09CE1B1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36" y="5471420"/>
            <a:ext cx="2861747" cy="48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78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CD1B-970B-459D-B813-CF233C63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Migration Algorithm – 2D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17AE-062E-4083-B9B7-8CA90982C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1647" y="1519889"/>
            <a:ext cx="3503064" cy="47341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Targets farther from radar have smaller amplitude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Computation Time: </a:t>
            </a: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70ms!!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Without phase conversion: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45407-1C3C-41D3-80F8-A88A7F1C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9" r="8763"/>
          <a:stretch/>
        </p:blipFill>
        <p:spPr>
          <a:xfrm>
            <a:off x="213836" y="1376254"/>
            <a:ext cx="8445799" cy="4734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063B7-A014-4F33-82EA-9AE0A0DCB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9" r="51374"/>
          <a:stretch/>
        </p:blipFill>
        <p:spPr>
          <a:xfrm>
            <a:off x="9023838" y="3304410"/>
            <a:ext cx="2658263" cy="306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0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EAC84-B6DC-4737-B53A-91F4E7FF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DC5B5-ED52-4EA2-B6B5-3A3917A11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Millimeter-wave (mmWave) imaging has a host of real-world applications ranging from security, packaging, automotive, medical, aerial imaging, etc.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Problems:</a:t>
            </a:r>
          </a:p>
          <a:p>
            <a:r>
              <a:rPr lang="en-US" sz="2400" dirty="0"/>
              <a:t>Create high-resolution 3D images using as few antenna elements as possible</a:t>
            </a:r>
          </a:p>
          <a:p>
            <a:pPr marL="0" indent="0">
              <a:buNone/>
            </a:pPr>
            <a:r>
              <a:rPr lang="en-US" sz="2400" dirty="0"/>
              <a:t>Proposed Solution:</a:t>
            </a:r>
          </a:p>
          <a:p>
            <a:r>
              <a:rPr lang="en-US" sz="2400" dirty="0"/>
              <a:t>Combine MIMO (multiple-input-multiple-output) phased array techniques with synthetic aperture radar (SAR) imaging algorithms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83D5CD-5628-4B84-A9DB-0EC91805A669}"/>
              </a:ext>
            </a:extLst>
          </p:cNvPr>
          <p:cNvGrpSpPr/>
          <p:nvPr/>
        </p:nvGrpSpPr>
        <p:grpSpPr>
          <a:xfrm>
            <a:off x="1899554" y="2259684"/>
            <a:ext cx="7372632" cy="1808114"/>
            <a:chOff x="1040971" y="2160874"/>
            <a:chExt cx="6681058" cy="15172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494885-5B80-4461-B18E-92024873D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971" y="2160874"/>
              <a:ext cx="1797479" cy="13481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A34E2B-724B-44CC-8D13-9680767C8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734"/>
            <a:stretch/>
          </p:blipFill>
          <p:spPr>
            <a:xfrm>
              <a:off x="2838450" y="2171885"/>
              <a:ext cx="4883579" cy="150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203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15D1-4FCA-40A5-B5EE-919416A3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Migration Algorithm – 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6A5EB-8A12-49CC-9EB1-6E9E1E773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4171950" cy="47341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Computational Time: 12s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Closer points have higher magnitude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Limited bandwidth -&gt; decreased range spatial resolution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464AE-E8B0-43AE-AC8F-229A82ABE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0" y="1442857"/>
            <a:ext cx="6343650" cy="45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9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3CF6-64CD-475D-80A7-1CC338FC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Cylindrical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B6799-A9FB-4D4D-B4B7-9A0B18DA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3125"/>
            <a:ext cx="5257800" cy="40338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3D target scene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TI MIMO radar board scanned across 1D plane, target rotated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Advantages: radar scans target from every side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Reconstruction algorithms</a:t>
            </a:r>
          </a:p>
          <a:p>
            <a:pPr lvl="1"/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Back-projection algorithm (BPA) </a:t>
            </a:r>
          </a:p>
          <a:p>
            <a:pPr lvl="1"/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Polar Formatting Algorithm (PFA)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Simulation Results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0B0A7007-F3DD-4C59-8605-5A4F9DDEA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9983012"/>
              </p:ext>
            </p:extLst>
          </p:nvPr>
        </p:nvGraphicFramePr>
        <p:xfrm>
          <a:off x="952500" y="1228725"/>
          <a:ext cx="6381750" cy="90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837A8B-052F-4269-96C7-8BBEC09A5A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26" y="2122812"/>
            <a:ext cx="5064287" cy="40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94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6414-C80E-4763-B9E7-5875C04A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 anchor="ctr">
            <a:normAutofit/>
          </a:bodyPr>
          <a:lstStyle/>
          <a:p>
            <a:r>
              <a:rPr lang="en-US" dirty="0"/>
              <a:t>Back Projection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FDA98-4919-4B36-B72C-15271A2E5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516" y="1442857"/>
            <a:ext cx="7824968" cy="473410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994875-635A-4DC4-98D4-CCFB67C88734}"/>
              </a:ext>
            </a:extLst>
          </p:cNvPr>
          <p:cNvSpPr/>
          <p:nvPr/>
        </p:nvSpPr>
        <p:spPr>
          <a:xfrm>
            <a:off x="4321767" y="5373424"/>
            <a:ext cx="5241333" cy="85381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C42D35-AC57-40DC-B019-BB9081DB5E6F}"/>
              </a:ext>
            </a:extLst>
          </p:cNvPr>
          <p:cNvSpPr/>
          <p:nvPr/>
        </p:nvSpPr>
        <p:spPr>
          <a:xfrm>
            <a:off x="4178892" y="3927732"/>
            <a:ext cx="5527083" cy="85381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3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31A8-0969-4C8A-AFFA-BF472010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of Points - Target Reflectivity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2828-F792-4C1B-882B-FDA00AE3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3D Reflectivity Function 					2D Reflectivity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1E1F-7004-4541-A92B-E0AF9BEC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929" y="1895829"/>
            <a:ext cx="5334000" cy="400050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03F639-B56E-4963-B5F6-E43A21062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97" y="1847274"/>
            <a:ext cx="4228036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47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016371-B7F5-41CC-8B4E-C843D13B9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7" r="6744"/>
          <a:stretch/>
        </p:blipFill>
        <p:spPr>
          <a:xfrm>
            <a:off x="214357" y="1273704"/>
            <a:ext cx="8604903" cy="473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CAC96D-79B0-445E-BC7F-25E165DD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Projection Algorithm – 2D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6D8BE-88CE-4547-8E08-BF0E93E7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9260" y="1442857"/>
            <a:ext cx="3076486" cy="47341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Computation Time: </a:t>
            </a: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114s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Single channel chip used as target scene is rotated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Image shows minimal sidelobes</a:t>
            </a:r>
          </a:p>
        </p:txBody>
      </p:sp>
    </p:spTree>
    <p:extLst>
      <p:ext uri="{BB962C8B-B14F-4D97-AF65-F5344CB8AC3E}">
        <p14:creationId xmlns:p14="http://schemas.microsoft.com/office/powerpoint/2010/main" val="3878829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544F-3F5E-4ECC-9AD4-462B2EC1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 anchor="ctr">
            <a:normAutofit/>
          </a:bodyPr>
          <a:lstStyle/>
          <a:p>
            <a:r>
              <a:rPr lang="en-US" dirty="0"/>
              <a:t>Polar Formatting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4574F-B745-4231-AD37-DD45BE4F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2" y="1442857"/>
            <a:ext cx="7255335" cy="4734106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1B4964-E578-4A37-8E35-9C50EF07D1C6}"/>
              </a:ext>
            </a:extLst>
          </p:cNvPr>
          <p:cNvSpPr/>
          <p:nvPr/>
        </p:nvSpPr>
        <p:spPr>
          <a:xfrm>
            <a:off x="6718240" y="1922580"/>
            <a:ext cx="492185" cy="4187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0D452-E7E8-4E62-9133-9553F9229064}"/>
              </a:ext>
            </a:extLst>
          </p:cNvPr>
          <p:cNvSpPr/>
          <p:nvPr/>
        </p:nvSpPr>
        <p:spPr>
          <a:xfrm>
            <a:off x="3309357" y="3660538"/>
            <a:ext cx="5406017" cy="119721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2F7EE-B5B6-46DE-9FDC-9B93C3D73FD1}"/>
              </a:ext>
            </a:extLst>
          </p:cNvPr>
          <p:cNvSpPr txBox="1"/>
          <p:nvPr/>
        </p:nvSpPr>
        <p:spPr>
          <a:xfrm>
            <a:off x="8991017" y="1442857"/>
            <a:ext cx="28884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Spherical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wavefront</a:t>
            </a:r>
            <a:endParaRPr lang="en-US" sz="21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17FAE-7A8E-4B43-B60B-C76B3B8607E1}"/>
              </a:ext>
            </a:extLst>
          </p:cNvPr>
          <p:cNvSpPr txBox="1"/>
          <p:nvPr/>
        </p:nvSpPr>
        <p:spPr>
          <a:xfrm>
            <a:off x="8991017" y="3384796"/>
            <a:ext cx="28884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Decomposed by MSP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120B93C-FD44-4991-9D5A-CAF8CBE8D9E8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rot="10800000" flipV="1">
            <a:off x="6964333" y="1650606"/>
            <a:ext cx="2026684" cy="2719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B529855-5732-4F8D-9DC6-4456AAA3E4B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5400000">
            <a:off x="9672037" y="2621575"/>
            <a:ext cx="1526441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9213ABA-E103-4F30-ACE5-E5D640F93B21}"/>
              </a:ext>
            </a:extLst>
          </p:cNvPr>
          <p:cNvSpPr/>
          <p:nvPr/>
        </p:nvSpPr>
        <p:spPr>
          <a:xfrm>
            <a:off x="8991017" y="4011544"/>
            <a:ext cx="870199" cy="1917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32F08FE8-DEB7-488F-BE97-868A6DE5CDF3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rot="10800000" flipV="1">
            <a:off x="8715375" y="3592544"/>
            <a:ext cx="275643" cy="666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B005544-8D87-4F86-B0A9-07D13BE322FE}"/>
              </a:ext>
            </a:extLst>
          </p:cNvPr>
          <p:cNvSpPr/>
          <p:nvPr/>
        </p:nvSpPr>
        <p:spPr>
          <a:xfrm>
            <a:off x="8991017" y="1922580"/>
            <a:ext cx="870199" cy="974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BAC3DD-BE26-4C21-86B1-BE7EE731B27D}"/>
              </a:ext>
            </a:extLst>
          </p:cNvPr>
          <p:cNvSpPr txBox="1"/>
          <p:nvPr/>
        </p:nvSpPr>
        <p:spPr>
          <a:xfrm>
            <a:off x="196553" y="5319893"/>
            <a:ext cx="3244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Reflectivity function in </a:t>
            </a:r>
            <a:r>
              <a:rPr lang="en-US" sz="21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polar spectral coordinates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D0488C14-C8E2-42C8-92B9-78CB9170014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440658" y="5689225"/>
            <a:ext cx="817017" cy="2398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57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3085-41DE-4C10-A1C4-EA2E7A22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 anchor="ctr">
            <a:normAutofit/>
          </a:bodyPr>
          <a:lstStyle/>
          <a:p>
            <a:r>
              <a:rPr lang="en-US" dirty="0"/>
              <a:t>Polar Formatting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338F1-72EF-4A7C-99FA-25F65FA1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97" y="1442857"/>
            <a:ext cx="8974606" cy="4734106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6DE78E-96F2-4542-8EE5-68BE65E23B29}"/>
              </a:ext>
            </a:extLst>
          </p:cNvPr>
          <p:cNvSpPr/>
          <p:nvPr/>
        </p:nvSpPr>
        <p:spPr>
          <a:xfrm>
            <a:off x="9857792" y="2630419"/>
            <a:ext cx="870199" cy="1917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D5A8C-9A17-437E-A4F2-98DEFD786DAC}"/>
              </a:ext>
            </a:extLst>
          </p:cNvPr>
          <p:cNvSpPr/>
          <p:nvPr/>
        </p:nvSpPr>
        <p:spPr>
          <a:xfrm>
            <a:off x="9908814" y="5773643"/>
            <a:ext cx="870199" cy="441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DB8E0-49B6-4036-934A-174C845F2900}"/>
              </a:ext>
            </a:extLst>
          </p:cNvPr>
          <p:cNvSpPr txBox="1"/>
          <p:nvPr/>
        </p:nvSpPr>
        <p:spPr>
          <a:xfrm>
            <a:off x="3732909" y="2461844"/>
            <a:ext cx="452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685777-27B3-42BA-9088-2626727F6A8A}"/>
              </a:ext>
            </a:extLst>
          </p:cNvPr>
          <p:cNvSpPr/>
          <p:nvPr/>
        </p:nvSpPr>
        <p:spPr>
          <a:xfrm>
            <a:off x="1724025" y="4979752"/>
            <a:ext cx="8648700" cy="104957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858A-5201-4D7E-A5ED-564CAE29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Spread Function – Comparison BPA vs. PFA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9D98B-B6C0-4F75-8D68-309910A17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BPA </a:t>
            </a:r>
            <a:r>
              <a:rPr lang="en-US" dirty="0">
                <a:solidFill>
                  <a:srgbClr val="FF0000"/>
                </a:solidFill>
              </a:rPr>
              <a:t>(114s)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B7EB2-D81E-4DD3-ADC6-63696ED20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PFA </a:t>
            </a:r>
            <a:r>
              <a:rPr lang="en-US" dirty="0">
                <a:solidFill>
                  <a:srgbClr val="FF0000"/>
                </a:solidFill>
              </a:rPr>
              <a:t>(500ms)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87E8CBA-5F85-410E-96A1-C16CCD05BE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6576" y="1812925"/>
            <a:ext cx="4624211" cy="437673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D7FB7E3-B11A-40C3-BFD5-7DF46CDEC8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1688" y="1812925"/>
            <a:ext cx="4624211" cy="43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E47792-6698-4EDE-8336-4F0ED8D0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2" r="52196"/>
          <a:stretch/>
        </p:blipFill>
        <p:spPr>
          <a:xfrm>
            <a:off x="8036670" y="1725606"/>
            <a:ext cx="3491760" cy="4150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EB01FD-9E93-4FF6-9C94-FB13D83F0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1" r="52266"/>
          <a:stretch/>
        </p:blipFill>
        <p:spPr>
          <a:xfrm>
            <a:off x="4435505" y="1725606"/>
            <a:ext cx="3485537" cy="4150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1AD226-A5A9-4475-BC39-5929251A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Formatting Algorithm – 2D Simulations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CD8CF-0408-4EDD-BFF1-C4A61A2AF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1" r="52406"/>
          <a:stretch/>
        </p:blipFill>
        <p:spPr>
          <a:xfrm>
            <a:off x="788104" y="1684015"/>
            <a:ext cx="3531773" cy="4176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5F80D-BB6A-4FF5-A61B-2A951AD63CA3}"/>
              </a:ext>
            </a:extLst>
          </p:cNvPr>
          <p:cNvSpPr txBox="1"/>
          <p:nvPr/>
        </p:nvSpPr>
        <p:spPr>
          <a:xfrm>
            <a:off x="1168476" y="1453460"/>
            <a:ext cx="3042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Raw Echo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B1285-A823-4758-8B3C-FDE7DACDBDE0}"/>
              </a:ext>
            </a:extLst>
          </p:cNvPr>
          <p:cNvSpPr txBox="1"/>
          <p:nvPr/>
        </p:nvSpPr>
        <p:spPr>
          <a:xfrm>
            <a:off x="8261400" y="5668331"/>
            <a:ext cx="3042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500ms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B6638-37EB-4F00-A8CF-D50BAA885F7C}"/>
              </a:ext>
            </a:extLst>
          </p:cNvPr>
          <p:cNvSpPr txBox="1"/>
          <p:nvPr/>
        </p:nvSpPr>
        <p:spPr>
          <a:xfrm>
            <a:off x="4771832" y="5668331"/>
            <a:ext cx="3042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200ms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2BED3-CF1B-424A-BB2D-65E82D8796FC}"/>
              </a:ext>
            </a:extLst>
          </p:cNvPr>
          <p:cNvSpPr txBox="1"/>
          <p:nvPr/>
        </p:nvSpPr>
        <p:spPr>
          <a:xfrm>
            <a:off x="8261401" y="1428199"/>
            <a:ext cx="3042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Upsampled x4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D42DCA-F58A-4CEA-9F0C-CF77339E0757}"/>
              </a:ext>
            </a:extLst>
          </p:cNvPr>
          <p:cNvSpPr txBox="1"/>
          <p:nvPr/>
        </p:nvSpPr>
        <p:spPr>
          <a:xfrm>
            <a:off x="4771832" y="1428199"/>
            <a:ext cx="3042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Upsampled 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5EF22D-E44E-442B-9C2A-4EBC5BE83D43}"/>
              </a:ext>
            </a:extLst>
          </p:cNvPr>
          <p:cNvSpPr txBox="1"/>
          <p:nvPr/>
        </p:nvSpPr>
        <p:spPr>
          <a:xfrm>
            <a:off x="1032838" y="5668331"/>
            <a:ext cx="3042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40ms</a:t>
            </a:r>
          </a:p>
        </p:txBody>
      </p:sp>
    </p:spTree>
    <p:extLst>
      <p:ext uri="{BB962C8B-B14F-4D97-AF65-F5344CB8AC3E}">
        <p14:creationId xmlns:p14="http://schemas.microsoft.com/office/powerpoint/2010/main" val="337341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9B894-4155-4572-B513-86E4669E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Formatting Algorithm – 3D PSF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81EDF2D-E83D-4925-96D9-6433611E7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1465149"/>
            <a:ext cx="4603770" cy="435601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517810-09DE-492A-A58F-A76DB80A8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612" y="1465149"/>
            <a:ext cx="2235601" cy="2115289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14FC57DB-2167-406D-B028-15F8BCEAB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441" y="1465149"/>
            <a:ext cx="2235601" cy="2115289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CFE334-589A-462F-98E0-FFFD8CEA1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35" y="3981311"/>
            <a:ext cx="2235601" cy="21152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705646-86F4-4C45-B110-806C3119FC6E}"/>
              </a:ext>
            </a:extLst>
          </p:cNvPr>
          <p:cNvSpPr txBox="1"/>
          <p:nvPr/>
        </p:nvSpPr>
        <p:spPr>
          <a:xfrm>
            <a:off x="6941759" y="1256612"/>
            <a:ext cx="139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(x-y) PSF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4FD0C4-C3F8-405A-B85A-DC5BDEB0B80F}"/>
              </a:ext>
            </a:extLst>
          </p:cNvPr>
          <p:cNvSpPr txBox="1"/>
          <p:nvPr/>
        </p:nvSpPr>
        <p:spPr>
          <a:xfrm>
            <a:off x="8580853" y="3745216"/>
            <a:ext cx="139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(x-z) PSF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E8556E-F32F-45A4-B693-E2A138C62824}"/>
              </a:ext>
            </a:extLst>
          </p:cNvPr>
          <p:cNvSpPr txBox="1"/>
          <p:nvPr/>
        </p:nvSpPr>
        <p:spPr>
          <a:xfrm>
            <a:off x="9917941" y="1253816"/>
            <a:ext cx="139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(y-z) PSF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434FA6D-BC78-41C9-8C50-25987450439E}"/>
              </a:ext>
            </a:extLst>
          </p:cNvPr>
          <p:cNvSpPr txBox="1">
            <a:spLocks/>
          </p:cNvSpPr>
          <p:nvPr/>
        </p:nvSpPr>
        <p:spPr>
          <a:xfrm>
            <a:off x="604086" y="1487922"/>
            <a:ext cx="5157787" cy="3462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Reconstructed PSF</a:t>
            </a:r>
          </a:p>
        </p:txBody>
      </p:sp>
    </p:spTree>
    <p:extLst>
      <p:ext uri="{BB962C8B-B14F-4D97-AF65-F5344CB8AC3E}">
        <p14:creationId xmlns:p14="http://schemas.microsoft.com/office/powerpoint/2010/main" val="175740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528F-908E-46CB-B36C-E8F89B01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59B5CFA-D891-4958-A49C-EB70FBE9A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665538"/>
              </p:ext>
            </p:extLst>
          </p:nvPr>
        </p:nvGraphicFramePr>
        <p:xfrm>
          <a:off x="952500" y="1228724"/>
          <a:ext cx="10515600" cy="255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AFE85C-23D0-40DC-BE52-3A15F22408DA}"/>
              </a:ext>
            </a:extLst>
          </p:cNvPr>
          <p:cNvSpPr txBox="1"/>
          <p:nvPr/>
        </p:nvSpPr>
        <p:spPr>
          <a:xfrm>
            <a:off x="971550" y="3431048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Overcome issues inherent to MIMO multistatic virtual arrays with phase conversion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 a complete signal processing chain from data capture to image 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 system-level prototype imaging system implementing the complete algorithm </a:t>
            </a:r>
          </a:p>
        </p:txBody>
      </p:sp>
    </p:spTree>
    <p:extLst>
      <p:ext uri="{BB962C8B-B14F-4D97-AF65-F5344CB8AC3E}">
        <p14:creationId xmlns:p14="http://schemas.microsoft.com/office/powerpoint/2010/main" val="2793639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25CA-42D9-4332-8DF0-B0B8566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Formatting Algorithm – 3D Simulations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F830C-59E2-4189-B535-4D6D63C18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Reflectivity Function</a:t>
            </a:r>
          </a:p>
        </p:txBody>
      </p:sp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224D5B7-5813-45E5-8F59-FF0F2D0D6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45" y="1812925"/>
            <a:ext cx="4625673" cy="43767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98C0F-0998-4124-B95C-A5EB50C9C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Reconstructed Image</a:t>
            </a:r>
          </a:p>
        </p:txBody>
      </p:sp>
      <p:pic>
        <p:nvPicPr>
          <p:cNvPr id="10" name="Content Placeholder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1EDF7D2-2842-43D2-9AD6-41A8A979D9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957" y="1812925"/>
            <a:ext cx="4625673" cy="4376738"/>
          </a:xfrm>
        </p:spPr>
      </p:pic>
    </p:spTree>
    <p:extLst>
      <p:ext uri="{BB962C8B-B14F-4D97-AF65-F5344CB8AC3E}">
        <p14:creationId xmlns:p14="http://schemas.microsoft.com/office/powerpoint/2010/main" val="2864738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C080-C40F-4800-8E38-8544FAEF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Results – Rectilinear Scanning – 2D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87629-54A8-457C-90D5-A6794282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65403"/>
            <a:ext cx="5157787" cy="346274"/>
          </a:xfrm>
        </p:spPr>
        <p:txBody>
          <a:bodyPr/>
          <a:lstStyle/>
          <a:p>
            <a:r>
              <a:rPr lang="en-US" dirty="0"/>
              <a:t>Without MIMO Conversion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AA433-9C46-4378-A409-E5E3C912A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2165403"/>
            <a:ext cx="5183188" cy="346274"/>
          </a:xfrm>
        </p:spPr>
        <p:txBody>
          <a:bodyPr/>
          <a:lstStyle/>
          <a:p>
            <a:r>
              <a:rPr lang="en-US" dirty="0"/>
              <a:t>With MIMO Conversion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2085EC1-3A54-4460-9745-BDBB782666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93339" y="2521009"/>
            <a:ext cx="3876090" cy="3668654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82DDF54-BAD0-4108-A787-7886976DFC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22572" y="2521008"/>
            <a:ext cx="3876091" cy="3668655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B82260F-EB2A-4696-B88F-057210AAF7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82323"/>
              </p:ext>
            </p:extLst>
          </p:nvPr>
        </p:nvGraphicFramePr>
        <p:xfrm>
          <a:off x="952500" y="1228725"/>
          <a:ext cx="6381750" cy="90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0787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9CE4C63-5703-4961-AB63-80868106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746"/>
          </a:xfrm>
        </p:spPr>
        <p:txBody>
          <a:bodyPr/>
          <a:lstStyle/>
          <a:p>
            <a:r>
              <a:rPr lang="en-US" dirty="0"/>
              <a:t>Scanner Results – Cylindrical Scanning – 3D Image</a:t>
            </a:r>
          </a:p>
        </p:txBody>
      </p:sp>
      <p:pic>
        <p:nvPicPr>
          <p:cNvPr id="4" name="Content Placeholder 8" descr="A picture containing indoor, appliance, table, sitting&#10;&#10;Description automatically generated">
            <a:extLst>
              <a:ext uri="{FF2B5EF4-FFF2-40B4-BE49-F238E27FC236}">
                <a16:creationId xmlns:a16="http://schemas.microsoft.com/office/drawing/2014/main" id="{3CADE74A-BB8C-479B-A033-2689E57F9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88" y="1460259"/>
            <a:ext cx="3113024" cy="4716704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84D4983-7734-4191-B729-1FFCA85E5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0024"/>
            <a:ext cx="5181600" cy="5122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Setup: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Large knife attached to rotator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MIMO radar scanned vertically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4GHz – bandwidth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79GHz – center frequency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1000 angular samples around 360° aperture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SISO Scan: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512 vertical positions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MIMO Scan: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(64 vertical positions) x (8 virtual channels) = 512 vertical virtual elements</a:t>
            </a:r>
          </a:p>
          <a:p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8x Faster Scanning!</a:t>
            </a:r>
          </a:p>
        </p:txBody>
      </p:sp>
    </p:spTree>
    <p:extLst>
      <p:ext uri="{BB962C8B-B14F-4D97-AF65-F5344CB8AC3E}">
        <p14:creationId xmlns:p14="http://schemas.microsoft.com/office/powerpoint/2010/main" val="1526419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89D06A5-08BA-47AC-8F85-B6F549D4B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28300"/>
          </a:xfrm>
        </p:spPr>
        <p:txBody>
          <a:bodyPr/>
          <a:lstStyle/>
          <a:p>
            <a:r>
              <a:rPr lang="en-US" dirty="0"/>
              <a:t>Scanner Results – Cylindrical Scanning – 3D Image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E5AA0BC-1EA4-4CA8-862A-513E448C9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346274"/>
          </a:xfrm>
        </p:spPr>
        <p:txBody>
          <a:bodyPr/>
          <a:lstStyle/>
          <a:p>
            <a:r>
              <a:rPr lang="en-US" dirty="0"/>
              <a:t>MIP- SISO R-ISAR Scan (150 min)</a:t>
            </a:r>
          </a:p>
        </p:txBody>
      </p:sp>
      <p:pic>
        <p:nvPicPr>
          <p:cNvPr id="3" name="Content Placeholder 2" descr="A blurry image of a person&#10;&#10;Description automatically generated">
            <a:extLst>
              <a:ext uri="{FF2B5EF4-FFF2-40B4-BE49-F238E27FC236}">
                <a16:creationId xmlns:a16="http://schemas.microsoft.com/office/drawing/2014/main" id="{CB38B6C9-C412-41A0-A65D-A9F24117F3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17" y="1812925"/>
            <a:ext cx="4433128" cy="4376738"/>
          </a:xfr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9DB86AD-42D3-444A-901C-7552DEA34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346274"/>
          </a:xfrm>
        </p:spPr>
        <p:txBody>
          <a:bodyPr/>
          <a:lstStyle/>
          <a:p>
            <a:r>
              <a:rPr lang="en-US" dirty="0"/>
              <a:t>MIP – MIMO R-ISAR Scan (20 min)</a:t>
            </a:r>
          </a:p>
        </p:txBody>
      </p:sp>
      <p:pic>
        <p:nvPicPr>
          <p:cNvPr id="5" name="Content Placeholder 4" descr="A body of water&#10;&#10;Description automatically generated">
            <a:extLst>
              <a:ext uri="{FF2B5EF4-FFF2-40B4-BE49-F238E27FC236}">
                <a16:creationId xmlns:a16="http://schemas.microsoft.com/office/drawing/2014/main" id="{29B5DF0B-6172-4562-AB16-07592783C2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30" y="1812925"/>
            <a:ext cx="4433128" cy="4376738"/>
          </a:xfrm>
        </p:spPr>
      </p:pic>
    </p:spTree>
    <p:extLst>
      <p:ext uri="{BB962C8B-B14F-4D97-AF65-F5344CB8AC3E}">
        <p14:creationId xmlns:p14="http://schemas.microsoft.com/office/powerpoint/2010/main" val="1128983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AF1A-DE56-4C93-918E-5C199FFF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Results – Cylindrical vs. Rectilinear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E568C-C47B-4DE7-A988-CF916A4C9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Scanning Scenario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835BF05F-7225-472E-A632-DC75DC7224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006192"/>
            <a:ext cx="5157787" cy="214431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FD63A-C445-4D4E-A020-2199D53E7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MIP – MIMO-SAR - Knife Parallel to Scanning Plane</a:t>
            </a:r>
          </a:p>
        </p:txBody>
      </p:sp>
      <p:pic>
        <p:nvPicPr>
          <p:cNvPr id="8" name="Content Placeholder 7" descr="A body of water&#10;&#10;Description automatically generated">
            <a:extLst>
              <a:ext uri="{FF2B5EF4-FFF2-40B4-BE49-F238E27FC236}">
                <a16:creationId xmlns:a16="http://schemas.microsoft.com/office/drawing/2014/main" id="{F637D5FE-0291-4223-8836-F8772AE111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30" y="1821471"/>
            <a:ext cx="4433128" cy="4376738"/>
          </a:xfrm>
        </p:spPr>
      </p:pic>
    </p:spTree>
    <p:extLst>
      <p:ext uri="{BB962C8B-B14F-4D97-AF65-F5344CB8AC3E}">
        <p14:creationId xmlns:p14="http://schemas.microsoft.com/office/powerpoint/2010/main" val="4101793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61CC-5200-4B6E-B8DC-88107CA1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Results – Cylindrical vs. Rectilinear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D86F5-5411-4442-AC12-57A758FBA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MIP – MIMO R-ISAR – </a:t>
            </a:r>
            <a:r>
              <a:rPr lang="en-US" dirty="0">
                <a:solidFill>
                  <a:srgbClr val="FF0000"/>
                </a:solidFill>
              </a:rPr>
              <a:t>Orientation Invariant </a:t>
            </a:r>
          </a:p>
        </p:txBody>
      </p:sp>
      <p:pic>
        <p:nvPicPr>
          <p:cNvPr id="8" name="Content Placeholder 7" descr="A body of water&#10;&#10;Description automatically generated">
            <a:extLst>
              <a:ext uri="{FF2B5EF4-FFF2-40B4-BE49-F238E27FC236}">
                <a16:creationId xmlns:a16="http://schemas.microsoft.com/office/drawing/2014/main" id="{A4F54291-AF9C-44E7-8E0D-CE6597168E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17" y="1812925"/>
            <a:ext cx="4433128" cy="43767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C8EBA-0C9A-4256-9146-2A5538B47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MIP – MIMO-SAR - Knife Perpendicular to Scanning Plane</a:t>
            </a:r>
          </a:p>
        </p:txBody>
      </p:sp>
      <p:pic>
        <p:nvPicPr>
          <p:cNvPr id="10" name="Content Placeholder 9" descr="A picture containing brush, water&#10;&#10;Description automatically generated">
            <a:extLst>
              <a:ext uri="{FF2B5EF4-FFF2-40B4-BE49-F238E27FC236}">
                <a16:creationId xmlns:a16="http://schemas.microsoft.com/office/drawing/2014/main" id="{87846F86-0F81-46A8-8136-2532F30662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30" y="1812925"/>
            <a:ext cx="4433128" cy="4376738"/>
          </a:xfrm>
        </p:spPr>
      </p:pic>
    </p:spTree>
    <p:extLst>
      <p:ext uri="{BB962C8B-B14F-4D97-AF65-F5344CB8AC3E}">
        <p14:creationId xmlns:p14="http://schemas.microsoft.com/office/powerpoint/2010/main" val="915862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956F-2EA6-4862-8C2C-78E9D7A7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4BA3-3C95-4C7F-B19E-2B8203FB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b="1" dirty="0"/>
              <a:t>Conclusion:</a:t>
            </a:r>
          </a:p>
          <a:p>
            <a:r>
              <a:rPr lang="en-US" sz="2400" dirty="0"/>
              <a:t>Efficient, high-resolution image reconstruction algorithms for rectilinear and cylindrical synthetic aperture radar scenarios</a:t>
            </a:r>
          </a:p>
          <a:p>
            <a:r>
              <a:rPr lang="en-US" sz="2400" dirty="0"/>
              <a:t>MIMO conversion: multistatic-to-monostatic conversion allows for use of efficient monostatic algorithms</a:t>
            </a:r>
          </a:p>
          <a:p>
            <a:pPr marL="0" indent="0">
              <a:buNone/>
            </a:pPr>
            <a:r>
              <a:rPr lang="en-US" sz="2800" b="1" dirty="0"/>
              <a:t>Future Work:</a:t>
            </a:r>
          </a:p>
          <a:p>
            <a:r>
              <a:rPr lang="en-US" sz="2400" dirty="0"/>
              <a:t>Compare CSAR to SAR for concealed item detection</a:t>
            </a:r>
          </a:p>
          <a:p>
            <a:r>
              <a:rPr lang="en-US" sz="2400" dirty="0"/>
              <a:t>Apply machine learning to SAR imaging</a:t>
            </a:r>
          </a:p>
          <a:p>
            <a:pPr lvl="1"/>
            <a:r>
              <a:rPr lang="en-US" sz="2100" dirty="0"/>
              <a:t>Multistatic phase correction for large MIMO aperture </a:t>
            </a:r>
          </a:p>
          <a:p>
            <a:pPr lvl="1"/>
            <a:r>
              <a:rPr lang="en-US" sz="2100" dirty="0"/>
              <a:t>CV-FCNN for image reconstruction directly from echo data</a:t>
            </a:r>
          </a:p>
          <a:p>
            <a:pPr marL="0" indent="0">
              <a:buNone/>
            </a:pPr>
            <a:r>
              <a:rPr lang="en-US" sz="2800" b="1" dirty="0"/>
              <a:t>Publications:</a:t>
            </a:r>
          </a:p>
          <a:p>
            <a:r>
              <a:rPr lang="en-US" sz="2400" dirty="0"/>
              <a:t>(Invited) Near-Field MIMO-ISAR Millimeter-Wave Imaging – IEEE </a:t>
            </a:r>
            <a:r>
              <a:rPr lang="en-US" sz="2400" dirty="0" err="1"/>
              <a:t>RadarConf</a:t>
            </a:r>
            <a:r>
              <a:rPr lang="en-US" sz="2400" dirty="0"/>
              <a:t> – Sep. 2020 </a:t>
            </a:r>
          </a:p>
        </p:txBody>
      </p:sp>
    </p:spTree>
    <p:extLst>
      <p:ext uri="{BB962C8B-B14F-4D97-AF65-F5344CB8AC3E}">
        <p14:creationId xmlns:p14="http://schemas.microsoft.com/office/powerpoint/2010/main" val="3640521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ank you">
            <a:extLst>
              <a:ext uri="{FF2B5EF4-FFF2-40B4-BE49-F238E27FC236}">
                <a16:creationId xmlns:a16="http://schemas.microsoft.com/office/drawing/2014/main" id="{008504C8-B705-4A88-AD20-10DE68645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29422"/>
            <a:ext cx="4343400" cy="27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10">
            <a:extLst>
              <a:ext uri="{FF2B5EF4-FFF2-40B4-BE49-F238E27FC236}">
                <a16:creationId xmlns:a16="http://schemas.microsoft.com/office/drawing/2014/main" id="{4A5A7297-844C-4941-98DC-03708F81FB23}"/>
              </a:ext>
            </a:extLst>
          </p:cNvPr>
          <p:cNvSpPr/>
          <p:nvPr/>
        </p:nvSpPr>
        <p:spPr>
          <a:xfrm>
            <a:off x="3352800" y="2038496"/>
            <a:ext cx="2438400" cy="1101990"/>
          </a:xfrm>
          <a:prstGeom prst="cloudCallout">
            <a:avLst>
              <a:gd name="adj1" fmla="val 42699"/>
              <a:gd name="adj2" fmla="val 67656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Questions?</a:t>
            </a:r>
            <a:endParaRPr lang="en-IN" sz="1600" dirty="0"/>
          </a:p>
        </p:txBody>
      </p:sp>
      <p:pic>
        <p:nvPicPr>
          <p:cNvPr id="6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364" y="126076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7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F1DE104-86C0-4A1B-BB9F-CD9DDC915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37303"/>
            <a:ext cx="5257800" cy="40396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Mechanical Scanner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Horizontal (x) and vertical (y) scanning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Rotator controls target domain orientation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Custom MATLAB GUI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Interfaces with TI software for radar setup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Define scanning parameters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Automate data retrieval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43CF6-64CD-475D-80A7-1CC338FC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Capture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0B0A7007-F3DD-4C59-8605-5A4F9DDEA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6995935"/>
              </p:ext>
            </p:extLst>
          </p:nvPr>
        </p:nvGraphicFramePr>
        <p:xfrm>
          <a:off x="952500" y="1228725"/>
          <a:ext cx="6381750" cy="90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picture containing indoor, appliance, table, sitting&#10;&#10;Description automatically generated">
            <a:extLst>
              <a:ext uri="{FF2B5EF4-FFF2-40B4-BE49-F238E27FC236}">
                <a16:creationId xmlns:a16="http://schemas.microsoft.com/office/drawing/2014/main" id="{4F9B1411-7407-4FED-9FE3-52E12F526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74" y="2137303"/>
            <a:ext cx="2641896" cy="400322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B001EE-6946-4DAF-9F72-7583AB439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453" y="2137303"/>
            <a:ext cx="2722531" cy="40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7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3CF6-64CD-475D-80A7-1CC338FC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Conversion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0B0A7007-F3DD-4C59-8605-5A4F9DDEA9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512088"/>
              </p:ext>
            </p:extLst>
          </p:nvPr>
        </p:nvGraphicFramePr>
        <p:xfrm>
          <a:off x="952500" y="1228725"/>
          <a:ext cx="6381750" cy="90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F151F2-9476-4161-9548-4364C2FDB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3125"/>
            <a:ext cx="5257800" cy="579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MIMO Virtual Array – TI AWR1443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88D5B6-B7D6-4584-BD58-F4C7FF9CF99E}"/>
              </a:ext>
            </a:extLst>
          </p:cNvPr>
          <p:cNvGrpSpPr/>
          <p:nvPr/>
        </p:nvGrpSpPr>
        <p:grpSpPr>
          <a:xfrm>
            <a:off x="2321472" y="2973890"/>
            <a:ext cx="7549055" cy="910220"/>
            <a:chOff x="2547456" y="2559019"/>
            <a:chExt cx="7549055" cy="9102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B51190A-0004-473A-BAE7-55AC69399B21}"/>
                </a:ext>
              </a:extLst>
            </p:cNvPr>
            <p:cNvGrpSpPr/>
            <p:nvPr/>
          </p:nvGrpSpPr>
          <p:grpSpPr>
            <a:xfrm>
              <a:off x="5724524" y="2857500"/>
              <a:ext cx="4371987" cy="571500"/>
              <a:chOff x="4629149" y="2857500"/>
              <a:chExt cx="4371987" cy="571500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E26A9334-C5A1-4BC6-9678-145696FE635A}"/>
                  </a:ext>
                </a:extLst>
              </p:cNvPr>
              <p:cNvSpPr/>
              <p:nvPr/>
            </p:nvSpPr>
            <p:spPr>
              <a:xfrm>
                <a:off x="4629149" y="2857500"/>
                <a:ext cx="885825" cy="571500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Rx</a:t>
                </a: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6A2333DB-DFB6-4047-9FBF-5FB6FA169678}"/>
                  </a:ext>
                </a:extLst>
              </p:cNvPr>
              <p:cNvSpPr/>
              <p:nvPr/>
            </p:nvSpPr>
            <p:spPr>
              <a:xfrm>
                <a:off x="5791203" y="2857500"/>
                <a:ext cx="885825" cy="571500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Rx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5AECA06-0DD9-4F1C-AD6B-68ECBCAA16ED}"/>
                  </a:ext>
                </a:extLst>
              </p:cNvPr>
              <p:cNvSpPr/>
              <p:nvPr/>
            </p:nvSpPr>
            <p:spPr>
              <a:xfrm>
                <a:off x="8115311" y="2857500"/>
                <a:ext cx="885825" cy="571500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Rx</a:t>
                </a: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FB7947D7-05EA-49C2-8E28-EFAFA5616153}"/>
                  </a:ext>
                </a:extLst>
              </p:cNvPr>
              <p:cNvSpPr/>
              <p:nvPr/>
            </p:nvSpPr>
            <p:spPr>
              <a:xfrm>
                <a:off x="6953257" y="2857500"/>
                <a:ext cx="885825" cy="571500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Rx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C71EE0-34A3-41AB-A10D-D08DE28E2FDD}"/>
                </a:ext>
              </a:extLst>
            </p:cNvPr>
            <p:cNvGrpSpPr/>
            <p:nvPr/>
          </p:nvGrpSpPr>
          <p:grpSpPr>
            <a:xfrm>
              <a:off x="2547456" y="2714626"/>
              <a:ext cx="2266950" cy="754613"/>
              <a:chOff x="1964286" y="2674387"/>
              <a:chExt cx="2266950" cy="75461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935E31-3475-4B94-91CE-16CEEE66172A}"/>
                  </a:ext>
                </a:extLst>
              </p:cNvPr>
              <p:cNvSpPr/>
              <p:nvPr/>
            </p:nvSpPr>
            <p:spPr>
              <a:xfrm>
                <a:off x="1964286" y="2973936"/>
                <a:ext cx="457200" cy="455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Tx</a:t>
                </a:r>
                <a:endParaRPr lang="en-US" sz="2400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B78E9D-32F6-41D7-AF47-B7CB65B43C5E}"/>
                  </a:ext>
                </a:extLst>
              </p:cNvPr>
              <p:cNvSpPr/>
              <p:nvPr/>
            </p:nvSpPr>
            <p:spPr>
              <a:xfrm>
                <a:off x="3774036" y="2973936"/>
                <a:ext cx="457200" cy="455064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Tx</a:t>
                </a:r>
                <a:endParaRPr lang="en-US" sz="2400" dirty="0"/>
              </a:p>
            </p:txBody>
          </p:sp>
          <p:sp>
            <p:nvSpPr>
              <p:cNvPr id="13" name="Right Brace 12">
                <a:extLst>
                  <a:ext uri="{FF2B5EF4-FFF2-40B4-BE49-F238E27FC236}">
                    <a16:creationId xmlns:a16="http://schemas.microsoft.com/office/drawing/2014/main" id="{1DA2E5FF-145E-4280-BD84-E641A124D847}"/>
                  </a:ext>
                </a:extLst>
              </p:cNvPr>
              <p:cNvSpPr/>
              <p:nvPr/>
            </p:nvSpPr>
            <p:spPr>
              <a:xfrm rot="16200000">
                <a:off x="2994544" y="1872729"/>
                <a:ext cx="270973" cy="1874289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A08A809C-8A98-41C5-B896-93967056DE5B}"/>
                </a:ext>
              </a:extLst>
            </p:cNvPr>
            <p:cNvSpPr/>
            <p:nvPr/>
          </p:nvSpPr>
          <p:spPr>
            <a:xfrm rot="16200000">
              <a:off x="6618810" y="2114552"/>
              <a:ext cx="270973" cy="1159907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0AE6FF-D5EA-4A81-9478-042358DDF60E}"/>
              </a:ext>
            </a:extLst>
          </p:cNvPr>
          <p:cNvSpPr txBox="1"/>
          <p:nvPr/>
        </p:nvSpPr>
        <p:spPr>
          <a:xfrm>
            <a:off x="3276123" y="272574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86921-AF56-47C0-A69D-554A197FC4E1}"/>
              </a:ext>
            </a:extLst>
          </p:cNvPr>
          <p:cNvSpPr txBox="1"/>
          <p:nvPr/>
        </p:nvSpPr>
        <p:spPr>
          <a:xfrm>
            <a:off x="6331981" y="2601395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r>
              <a:rPr lang="en-US" dirty="0"/>
              <a:t>/2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C8E00AF-8CF7-4431-8B6A-81C30317C73B}"/>
              </a:ext>
            </a:extLst>
          </p:cNvPr>
          <p:cNvSpPr/>
          <p:nvPr/>
        </p:nvSpPr>
        <p:spPr>
          <a:xfrm>
            <a:off x="3674022" y="4743449"/>
            <a:ext cx="457200" cy="4572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Vx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1262546-A6BB-45C3-9643-F937260D8AA5}"/>
              </a:ext>
            </a:extLst>
          </p:cNvPr>
          <p:cNvSpPr/>
          <p:nvPr/>
        </p:nvSpPr>
        <p:spPr>
          <a:xfrm>
            <a:off x="4335532" y="4743449"/>
            <a:ext cx="457200" cy="4572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Vx</a:t>
            </a:r>
            <a:endParaRPr lang="en-US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AE61DF-502E-43C6-887C-3017A47CD055}"/>
              </a:ext>
            </a:extLst>
          </p:cNvPr>
          <p:cNvSpPr/>
          <p:nvPr/>
        </p:nvSpPr>
        <p:spPr>
          <a:xfrm>
            <a:off x="6981572" y="4724397"/>
            <a:ext cx="457200" cy="4572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Vx</a:t>
            </a:r>
            <a:endParaRPr lang="en-US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F7B0FB-E468-4EF4-876D-50D21EB91513}"/>
              </a:ext>
            </a:extLst>
          </p:cNvPr>
          <p:cNvSpPr/>
          <p:nvPr/>
        </p:nvSpPr>
        <p:spPr>
          <a:xfrm>
            <a:off x="7643082" y="4724397"/>
            <a:ext cx="457200" cy="4572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Vx</a:t>
            </a:r>
            <a:endParaRPr lang="en-US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99B8252-0C73-4F89-87EC-EB769C282310}"/>
              </a:ext>
            </a:extLst>
          </p:cNvPr>
          <p:cNvSpPr/>
          <p:nvPr/>
        </p:nvSpPr>
        <p:spPr>
          <a:xfrm>
            <a:off x="8304592" y="4724397"/>
            <a:ext cx="457200" cy="4572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Vx</a:t>
            </a:r>
            <a:endParaRPr lang="en-US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01EDD12-EBA8-49A8-B36B-735F91CDF70D}"/>
              </a:ext>
            </a:extLst>
          </p:cNvPr>
          <p:cNvSpPr/>
          <p:nvPr/>
        </p:nvSpPr>
        <p:spPr>
          <a:xfrm>
            <a:off x="4997042" y="4743449"/>
            <a:ext cx="457200" cy="4572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Vx</a:t>
            </a:r>
            <a:endParaRPr lang="en-US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A638B0D-FEA3-49ED-A105-8AE6C01DD88E}"/>
              </a:ext>
            </a:extLst>
          </p:cNvPr>
          <p:cNvSpPr/>
          <p:nvPr/>
        </p:nvSpPr>
        <p:spPr>
          <a:xfrm>
            <a:off x="5658552" y="4743449"/>
            <a:ext cx="457200" cy="4572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Vx</a:t>
            </a:r>
            <a:endParaRPr lang="en-US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D4DE1C-E455-4A5F-8AC5-9584667BB53E}"/>
              </a:ext>
            </a:extLst>
          </p:cNvPr>
          <p:cNvSpPr/>
          <p:nvPr/>
        </p:nvSpPr>
        <p:spPr>
          <a:xfrm>
            <a:off x="6320062" y="4724397"/>
            <a:ext cx="457200" cy="4572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Vx</a:t>
            </a:r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616E2E-6255-442E-9395-9FAFE75145A8}"/>
              </a:ext>
            </a:extLst>
          </p:cNvPr>
          <p:cNvSpPr txBox="1"/>
          <p:nvPr/>
        </p:nvSpPr>
        <p:spPr>
          <a:xfrm>
            <a:off x="247831" y="3363682"/>
            <a:ext cx="217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Physical Elements: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BD1C7A-080A-495F-8FEC-18AF33A2A4A7}"/>
              </a:ext>
            </a:extLst>
          </p:cNvPr>
          <p:cNvSpPr txBox="1"/>
          <p:nvPr/>
        </p:nvSpPr>
        <p:spPr>
          <a:xfrm>
            <a:off x="1812843" y="4812265"/>
            <a:ext cx="199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Virtual Elements: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3A9EC0A-8514-48CE-B3FB-31875895E175}"/>
              </a:ext>
            </a:extLst>
          </p:cNvPr>
          <p:cNvSpPr/>
          <p:nvPr/>
        </p:nvSpPr>
        <p:spPr>
          <a:xfrm rot="16200000">
            <a:off x="4110036" y="4246010"/>
            <a:ext cx="270973" cy="6858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BD58C0-EB84-4D4D-9E5F-3E4A74924D43}"/>
              </a:ext>
            </a:extLst>
          </p:cNvPr>
          <p:cNvSpPr txBox="1"/>
          <p:nvPr/>
        </p:nvSpPr>
        <p:spPr>
          <a:xfrm>
            <a:off x="4006919" y="4106936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r>
              <a:rPr lang="en-US" dirty="0"/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90397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C2CAD-F985-4939-B3ED-825199AB1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595" y="1621776"/>
            <a:ext cx="8078327" cy="63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6D6C6E-C94E-4A77-91F9-8F745297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19" y="2490233"/>
            <a:ext cx="5399222" cy="935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0FA58-3FD1-49F2-9DC6-A4F1216FB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604" y="4296983"/>
            <a:ext cx="2676899" cy="800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BAF7B-55DE-4A93-B0E5-1BDBC969F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2857"/>
                <a:ext cx="10515600" cy="473410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For the </a:t>
                </a:r>
                <a:r>
                  <a:rPr lang="en-US" b="0" dirty="0">
                    <a:latin typeface="Kunstler Script" panose="030304020206070D0D06" pitchFamily="66" charset="0"/>
                  </a:rPr>
                  <a:t>l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 err="1">
                    <a:latin typeface="Cambria Math" panose="02040503050406030204" pitchFamily="18" charset="0"/>
                  </a:rPr>
                  <a:t>th</a:t>
                </a:r>
                <a:r>
                  <a:rPr lang="en-US" b="0" dirty="0">
                    <a:latin typeface="Cambria Math" panose="02040503050406030204" pitchFamily="18" charset="0"/>
                  </a:rPr>
                  <a:t> virtual element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MIMO Multistatic Echo Signal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Virtual-SISO Monostatic Echo Signal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𝑘𝑅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Taylor Series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Now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BAF7B-55DE-4A93-B0E5-1BDBC969F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2857"/>
                <a:ext cx="10515600" cy="4734106"/>
              </a:xfrm>
              <a:blipFill>
                <a:blip r:embed="rId5"/>
                <a:stretch>
                  <a:fillRect l="-696" t="-2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5CFADF-2D4C-49CC-80EA-F68281C6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Multistatic to Monostatic Phase Conversion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4CA88-872C-4195-B014-DB354ED21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341" y="2505344"/>
            <a:ext cx="4906060" cy="25244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7C186-9345-4308-96A3-01C4E53FF9DA}"/>
              </a:ext>
            </a:extLst>
          </p:cNvPr>
          <p:cNvSpPr/>
          <p:nvPr/>
        </p:nvSpPr>
        <p:spPr>
          <a:xfrm>
            <a:off x="838200" y="5383482"/>
            <a:ext cx="3811794" cy="8002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1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BC43-F487-43C9-A627-59A5EE23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Multistatic Phase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16E53-2D2D-4F73-B018-73B5780A5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MIMO - Phase Profile of PSF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599CB-1493-4FE8-A7A7-A62B110C8D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MIMO Conversion - Phase Profile of PSF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A1D82A2-9106-41A8-AB2D-939CC04612C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83411" y="1812925"/>
            <a:ext cx="4360765" cy="43767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236E4F8-2D06-4A18-9776-40CCC69AE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38299" y="1812925"/>
            <a:ext cx="4360765" cy="43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A61FF-007B-4555-991F-A79CE410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Spread Function – Without Phase Conversion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73D553-B722-4BF4-B536-2E997A2FF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224" y="1443038"/>
            <a:ext cx="9365552" cy="473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7EE84B-3727-4722-8614-E17D85E8D5AB}"/>
              </a:ext>
            </a:extLst>
          </p:cNvPr>
          <p:cNvSpPr txBox="1"/>
          <p:nvPr/>
        </p:nvSpPr>
        <p:spPr>
          <a:xfrm>
            <a:off x="546556" y="4252183"/>
            <a:ext cx="208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Multistatic artifacts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480787-7E44-420D-A67D-5B5F9D47D0BE}"/>
              </a:ext>
            </a:extLst>
          </p:cNvPr>
          <p:cNvCxnSpPr>
            <a:cxnSpLocks/>
          </p:cNvCxnSpPr>
          <p:nvPr/>
        </p:nvCxnSpPr>
        <p:spPr>
          <a:xfrm>
            <a:off x="1632247" y="4580546"/>
            <a:ext cx="1760433" cy="94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2EFBB-8BCE-4235-9D8B-BBB0B6DC436A}"/>
              </a:ext>
            </a:extLst>
          </p:cNvPr>
          <p:cNvCxnSpPr>
            <a:cxnSpLocks/>
          </p:cNvCxnSpPr>
          <p:nvPr/>
        </p:nvCxnSpPr>
        <p:spPr>
          <a:xfrm>
            <a:off x="1632246" y="4580545"/>
            <a:ext cx="3315769" cy="94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56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E880E-CB20-4EE3-9EFE-6CFFD5D8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Spread Function – With Phase Conversion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594591-35F0-4CB1-AF46-C26C3A1EA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224" y="1443038"/>
            <a:ext cx="9365552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37445"/>
      </p:ext>
    </p:extLst>
  </p:cSld>
  <p:clrMapOvr>
    <a:masterClrMapping/>
  </p:clrMapOvr>
</p:sld>
</file>

<file path=ppt/theme/theme1.xml><?xml version="1.0" encoding="utf-8"?>
<a:theme xmlns:a="http://schemas.openxmlformats.org/drawingml/2006/main" name="UTDJosiahResearch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DJosiahResearchTheme" id="{4567C3A1-8B75-4F87-B37A-A6DAF8B6D093}" vid="{240E8531-7B8D-400D-8EAE-C05824A02B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948</Words>
  <Application>Microsoft Office PowerPoint</Application>
  <PresentationFormat>Widescreen</PresentationFormat>
  <Paragraphs>223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Kunstler Script</vt:lpstr>
      <vt:lpstr>UTDJosiahResearchTheme</vt:lpstr>
      <vt:lpstr>Near-Field MIMO-ISAR Millimeter-Wave Imaging</vt:lpstr>
      <vt:lpstr>Motivation</vt:lpstr>
      <vt:lpstr>Research Objectives</vt:lpstr>
      <vt:lpstr>Data Capture</vt:lpstr>
      <vt:lpstr>MIMO Conversion</vt:lpstr>
      <vt:lpstr>Multistatic to Monostatic Phase Conversion</vt:lpstr>
      <vt:lpstr>MIMO Multistatic Phase Conversion</vt:lpstr>
      <vt:lpstr>Point Spread Function – Without Phase Conversion</vt:lpstr>
      <vt:lpstr>Point Spread Function – With Phase Conversion</vt:lpstr>
      <vt:lpstr>Phase Conversion 2-D Image</vt:lpstr>
      <vt:lpstr>Rectilinear Scanning</vt:lpstr>
      <vt:lpstr>Back Projection Algorithm</vt:lpstr>
      <vt:lpstr>Grid of Points - Target Reflectivity Function</vt:lpstr>
      <vt:lpstr>Back Projection Algorithm – 2D Simulations</vt:lpstr>
      <vt:lpstr>Matched Filter BPA Algorithm</vt:lpstr>
      <vt:lpstr>Matched Filter BPA – 2D Simulations</vt:lpstr>
      <vt:lpstr>Range Migration Algorithm</vt:lpstr>
      <vt:lpstr>Range Migration Algorithm</vt:lpstr>
      <vt:lpstr>Range Migration Algorithm – 2D Simulations</vt:lpstr>
      <vt:lpstr>Range Migration Algorithm – 3D Simulations</vt:lpstr>
      <vt:lpstr>Cylindrical Scanning</vt:lpstr>
      <vt:lpstr>Back Projection Algorithm</vt:lpstr>
      <vt:lpstr>Grid of Points - Target Reflectivity Function</vt:lpstr>
      <vt:lpstr>Back Projection Algorithm – 2D Simulations</vt:lpstr>
      <vt:lpstr>Polar Formatting Algorithm</vt:lpstr>
      <vt:lpstr>Polar Formatting Algorithm</vt:lpstr>
      <vt:lpstr>Point Spread Function – Comparison BPA vs. PFA</vt:lpstr>
      <vt:lpstr>Polar Formatting Algorithm – 2D Simulations</vt:lpstr>
      <vt:lpstr>Polar Formatting Algorithm – 3D PSF</vt:lpstr>
      <vt:lpstr>Polar Formatting Algorithm – 3D Simulations</vt:lpstr>
      <vt:lpstr>Scanner Results – Rectilinear Scanning – 2D Image</vt:lpstr>
      <vt:lpstr>Scanner Results – Cylindrical Scanning – 3D Image</vt:lpstr>
      <vt:lpstr>Scanner Results – Cylindrical Scanning – 3D Image</vt:lpstr>
      <vt:lpstr>Scanner Results – Cylindrical vs. Rectilinear</vt:lpstr>
      <vt:lpstr>Scanner Results – Cylindrical vs. Rectilinear</vt:lpstr>
      <vt:lpstr>Conclusion and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Near-Field MIMO-ISAR Millimeter-Wave Imaging</dc:title>
  <dc:creator>Josiah Smith</dc:creator>
  <cp:lastModifiedBy>Josiah Smith</cp:lastModifiedBy>
  <cp:revision>78</cp:revision>
  <dcterms:created xsi:type="dcterms:W3CDTF">2020-04-18T23:39:51Z</dcterms:created>
  <dcterms:modified xsi:type="dcterms:W3CDTF">2021-09-14T21:51:48Z</dcterms:modified>
</cp:coreProperties>
</file>